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
  </p:notesMasterIdLst>
  <p:sldIdLst>
    <p:sldId id="2982"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7" d="100"/>
          <a:sy n="67" d="100"/>
        </p:scale>
        <p:origin x="644"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uckley, Pamela" userId="40a404c3-be76-4cff-a1fd-da6fcd38249e" providerId="ADAL" clId="{7D81335C-CB59-42F4-B284-FEA014F04CF9}"/>
    <pc:docChg chg="custSel modSld">
      <pc:chgData name="Buckley, Pamela" userId="40a404c3-be76-4cff-a1fd-da6fcd38249e" providerId="ADAL" clId="{7D81335C-CB59-42F4-B284-FEA014F04CF9}" dt="2023-05-01T13:49:31.755" v="660" actId="20577"/>
      <pc:docMkLst>
        <pc:docMk/>
      </pc:docMkLst>
      <pc:sldChg chg="modSp mod">
        <pc:chgData name="Buckley, Pamela" userId="40a404c3-be76-4cff-a1fd-da6fcd38249e" providerId="ADAL" clId="{7D81335C-CB59-42F4-B284-FEA014F04CF9}" dt="2023-05-01T13:49:31.755" v="660" actId="20577"/>
        <pc:sldMkLst>
          <pc:docMk/>
          <pc:sldMk cId="1315918846" sldId="2982"/>
        </pc:sldMkLst>
        <pc:spChg chg="mod">
          <ac:chgData name="Buckley, Pamela" userId="40a404c3-be76-4cff-a1fd-da6fcd38249e" providerId="ADAL" clId="{7D81335C-CB59-42F4-B284-FEA014F04CF9}" dt="2023-05-01T13:44:08.717" v="538" actId="20577"/>
          <ac:spMkLst>
            <pc:docMk/>
            <pc:sldMk cId="1315918846" sldId="2982"/>
            <ac:spMk id="5" creationId="{CA308576-6AFF-4646-BDB3-B9BB10C27ED4}"/>
          </ac:spMkLst>
        </pc:spChg>
        <pc:spChg chg="mod">
          <ac:chgData name="Buckley, Pamela" userId="40a404c3-be76-4cff-a1fd-da6fcd38249e" providerId="ADAL" clId="{7D81335C-CB59-42F4-B284-FEA014F04CF9}" dt="2023-05-01T13:49:31.755" v="660" actId="20577"/>
          <ac:spMkLst>
            <pc:docMk/>
            <pc:sldMk cId="1315918846" sldId="2982"/>
            <ac:spMk id="22" creationId="{27E0B602-232D-4527-8BE3-5BCF7A2C0C93}"/>
          </ac:spMkLst>
        </pc:spChg>
        <pc:spChg chg="mod">
          <ac:chgData name="Buckley, Pamela" userId="40a404c3-be76-4cff-a1fd-da6fcd38249e" providerId="ADAL" clId="{7D81335C-CB59-42F4-B284-FEA014F04CF9}" dt="2023-05-01T13:40:04.880" v="378" actId="20577"/>
          <ac:spMkLst>
            <pc:docMk/>
            <pc:sldMk cId="1315918846" sldId="2982"/>
            <ac:spMk id="29" creationId="{752FF4CE-F27C-4944-B1B2-57CF9A8D52DD}"/>
          </ac:spMkLst>
        </pc:spChg>
        <pc:graphicFrameChg chg="modGraphic">
          <ac:chgData name="Buckley, Pamela" userId="40a404c3-be76-4cff-a1fd-da6fcd38249e" providerId="ADAL" clId="{7D81335C-CB59-42F4-B284-FEA014F04CF9}" dt="2023-05-01T13:46:52.654" v="636" actId="20577"/>
          <ac:graphicFrameMkLst>
            <pc:docMk/>
            <pc:sldMk cId="1315918846" sldId="2982"/>
            <ac:graphicFrameMk id="12" creationId="{15560E58-4C62-4080-8834-D56D538C3664}"/>
          </ac:graphicFrameMkLst>
        </pc:graphicFrameChg>
        <pc:picChg chg="mod">
          <ac:chgData name="Buckley, Pamela" userId="40a404c3-be76-4cff-a1fd-da6fcd38249e" providerId="ADAL" clId="{7D81335C-CB59-42F4-B284-FEA014F04CF9}" dt="2023-05-01T13:37:27.687" v="126" actId="14100"/>
          <ac:picMkLst>
            <pc:docMk/>
            <pc:sldMk cId="1315918846" sldId="2982"/>
            <ac:picMk id="2" creationId="{A20558EC-70E0-284A-2291-8C992473BFBE}"/>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CDC70CF-E0B4-4148-AD35-EEABC9086DBF}" type="datetimeFigureOut">
              <a:rPr lang="en-GB" smtClean="0"/>
              <a:t>01/05/2023</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04FCC80-F856-44F8-BC04-15B810B47C2D}" type="slidenum">
              <a:rPr lang="en-GB" smtClean="0"/>
              <a:t>‹#›</a:t>
            </a:fld>
            <a:endParaRPr lang="en-GB" dirty="0"/>
          </a:p>
        </p:txBody>
      </p:sp>
    </p:spTree>
    <p:extLst>
      <p:ext uri="{BB962C8B-B14F-4D97-AF65-F5344CB8AC3E}">
        <p14:creationId xmlns:p14="http://schemas.microsoft.com/office/powerpoint/2010/main" val="32539221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19072135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5.sv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jpeg"/><Relationship Id="rId1" Type="http://schemas.openxmlformats.org/officeDocument/2006/relationships/slideMaster" Target="../slideMasters/slideMaster1.xml"/><Relationship Id="rId5" Type="http://schemas.openxmlformats.org/officeDocument/2006/relationships/image" Target="../media/image3.svg"/><Relationship Id="rId4"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jpeg"/><Relationship Id="rId1" Type="http://schemas.openxmlformats.org/officeDocument/2006/relationships/slideMaster" Target="../slideMasters/slideMaster1.xml"/><Relationship Id="rId5" Type="http://schemas.openxmlformats.org/officeDocument/2006/relationships/image" Target="../media/image3.svg"/><Relationship Id="rId4"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jpg"/><Relationship Id="rId1" Type="http://schemas.openxmlformats.org/officeDocument/2006/relationships/slideMaster" Target="../slideMasters/slideMaster1.xml"/><Relationship Id="rId5" Type="http://schemas.openxmlformats.org/officeDocument/2006/relationships/image" Target="../media/image5.svg"/><Relationship Id="rId4" Type="http://schemas.openxmlformats.org/officeDocument/2006/relationships/image" Target="../media/image4.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jpeg"/><Relationship Id="rId1" Type="http://schemas.openxmlformats.org/officeDocument/2006/relationships/slideMaster" Target="../slideMasters/slideMaster1.xml"/><Relationship Id="rId5" Type="http://schemas.openxmlformats.org/officeDocument/2006/relationships/image" Target="../media/image5.svg"/><Relationship Id="rId4" Type="http://schemas.openxmlformats.org/officeDocument/2006/relationships/image" Target="../media/image4.png"/></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image" Target="../media/image14.png"/><Relationship Id="rId7" Type="http://schemas.openxmlformats.org/officeDocument/2006/relationships/image" Target="../media/image18.png"/><Relationship Id="rId12" Type="http://schemas.openxmlformats.org/officeDocument/2006/relationships/image" Target="../media/image23.svg"/><Relationship Id="rId2" Type="http://schemas.openxmlformats.org/officeDocument/2006/relationships/image" Target="../media/image6.jpeg"/><Relationship Id="rId1" Type="http://schemas.openxmlformats.org/officeDocument/2006/relationships/slideMaster" Target="../slideMasters/slideMaster1.xml"/><Relationship Id="rId6" Type="http://schemas.openxmlformats.org/officeDocument/2006/relationships/image" Target="../media/image17.svg"/><Relationship Id="rId11" Type="http://schemas.openxmlformats.org/officeDocument/2006/relationships/image" Target="../media/image22.png"/><Relationship Id="rId5" Type="http://schemas.openxmlformats.org/officeDocument/2006/relationships/image" Target="../media/image16.png"/><Relationship Id="rId10" Type="http://schemas.openxmlformats.org/officeDocument/2006/relationships/image" Target="../media/image21.svg"/><Relationship Id="rId4" Type="http://schemas.openxmlformats.org/officeDocument/2006/relationships/image" Target="../media/image15.svg"/><Relationship Id="rId9" Type="http://schemas.openxmlformats.org/officeDocument/2006/relationships/image" Target="../media/image20.png"/></Relationships>
</file>

<file path=ppt/slideLayouts/_rels/slideLayout34.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image" Target="../media/image14.png"/><Relationship Id="rId7" Type="http://schemas.openxmlformats.org/officeDocument/2006/relationships/image" Target="../media/image18.png"/><Relationship Id="rId12" Type="http://schemas.openxmlformats.org/officeDocument/2006/relationships/image" Target="../media/image23.svg"/><Relationship Id="rId2" Type="http://schemas.openxmlformats.org/officeDocument/2006/relationships/image" Target="../media/image13.jpeg"/><Relationship Id="rId1" Type="http://schemas.openxmlformats.org/officeDocument/2006/relationships/slideMaster" Target="../slideMasters/slideMaster1.xml"/><Relationship Id="rId6" Type="http://schemas.openxmlformats.org/officeDocument/2006/relationships/image" Target="../media/image17.svg"/><Relationship Id="rId11" Type="http://schemas.openxmlformats.org/officeDocument/2006/relationships/image" Target="../media/image22.png"/><Relationship Id="rId5" Type="http://schemas.openxmlformats.org/officeDocument/2006/relationships/image" Target="../media/image16.png"/><Relationship Id="rId10" Type="http://schemas.openxmlformats.org/officeDocument/2006/relationships/image" Target="../media/image21.svg"/><Relationship Id="rId4" Type="http://schemas.openxmlformats.org/officeDocument/2006/relationships/image" Target="../media/image15.svg"/><Relationship Id="rId9" Type="http://schemas.openxmlformats.org/officeDocument/2006/relationships/image" Target="../media/image20.png"/></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8" Type="http://schemas.openxmlformats.org/officeDocument/2006/relationships/image" Target="../media/image28.png"/><Relationship Id="rId13" Type="http://schemas.openxmlformats.org/officeDocument/2006/relationships/hyperlink" Target="https://www.instagram.com/lifeatcapco/" TargetMode="External"/><Relationship Id="rId18" Type="http://schemas.openxmlformats.org/officeDocument/2006/relationships/image" Target="../media/image35.svg"/><Relationship Id="rId3" Type="http://schemas.openxmlformats.org/officeDocument/2006/relationships/image" Target="../media/image25.svg"/><Relationship Id="rId21" Type="http://schemas.openxmlformats.org/officeDocument/2006/relationships/image" Target="../media/image37.svg"/><Relationship Id="rId7" Type="http://schemas.openxmlformats.org/officeDocument/2006/relationships/hyperlink" Target="https://www.facebook.com/capcoglobal" TargetMode="External"/><Relationship Id="rId12" Type="http://schemas.openxmlformats.org/officeDocument/2006/relationships/image" Target="../media/image31.svg"/><Relationship Id="rId17" Type="http://schemas.openxmlformats.org/officeDocument/2006/relationships/image" Target="../media/image34.png"/><Relationship Id="rId2" Type="http://schemas.openxmlformats.org/officeDocument/2006/relationships/image" Target="../media/image24.png"/><Relationship Id="rId16" Type="http://schemas.openxmlformats.org/officeDocument/2006/relationships/hyperlink" Target="https://www.linkedin.com/company/capco" TargetMode="External"/><Relationship Id="rId20" Type="http://schemas.openxmlformats.org/officeDocument/2006/relationships/image" Target="../media/image36.png"/><Relationship Id="rId1" Type="http://schemas.openxmlformats.org/officeDocument/2006/relationships/slideMaster" Target="../slideMasters/slideMaster1.xml"/><Relationship Id="rId6" Type="http://schemas.openxmlformats.org/officeDocument/2006/relationships/image" Target="../media/image27.svg"/><Relationship Id="rId11" Type="http://schemas.openxmlformats.org/officeDocument/2006/relationships/image" Target="../media/image30.png"/><Relationship Id="rId24" Type="http://schemas.openxmlformats.org/officeDocument/2006/relationships/image" Target="../media/image39.svg"/><Relationship Id="rId5" Type="http://schemas.openxmlformats.org/officeDocument/2006/relationships/image" Target="../media/image26.png"/><Relationship Id="rId15" Type="http://schemas.openxmlformats.org/officeDocument/2006/relationships/image" Target="../media/image33.svg"/><Relationship Id="rId23" Type="http://schemas.openxmlformats.org/officeDocument/2006/relationships/image" Target="../media/image38.png"/><Relationship Id="rId10" Type="http://schemas.openxmlformats.org/officeDocument/2006/relationships/hyperlink" Target="https://www.youtube.com/capco_global" TargetMode="External"/><Relationship Id="rId19" Type="http://schemas.openxmlformats.org/officeDocument/2006/relationships/hyperlink" Target="https://www.xing.com/companies/capco-thecapitalmarketscompanygmbh" TargetMode="External"/><Relationship Id="rId4" Type="http://schemas.openxmlformats.org/officeDocument/2006/relationships/hyperlink" Target="https://www.twitter.com/capco" TargetMode="External"/><Relationship Id="rId9" Type="http://schemas.openxmlformats.org/officeDocument/2006/relationships/image" Target="../media/image29.svg"/><Relationship Id="rId14" Type="http://schemas.openxmlformats.org/officeDocument/2006/relationships/image" Target="../media/image32.png"/><Relationship Id="rId22" Type="http://schemas.openxmlformats.org/officeDocument/2006/relationships/hyperlink" Target="https://www.capco.com/" TargetMode="External"/></Relationships>
</file>

<file path=ppt/slideLayouts/_rels/slideLayout38.xml.rels><?xml version="1.0" encoding="UTF-8" standalone="yes"?>
<Relationships xmlns="http://schemas.openxmlformats.org/package/2006/relationships"><Relationship Id="rId8" Type="http://schemas.openxmlformats.org/officeDocument/2006/relationships/image" Target="../media/image28.png"/><Relationship Id="rId13" Type="http://schemas.openxmlformats.org/officeDocument/2006/relationships/hyperlink" Target="https://www.instagram.com/lifeatcapco/" TargetMode="External"/><Relationship Id="rId18" Type="http://schemas.openxmlformats.org/officeDocument/2006/relationships/image" Target="../media/image35.svg"/><Relationship Id="rId3" Type="http://schemas.openxmlformats.org/officeDocument/2006/relationships/image" Target="../media/image41.svg"/><Relationship Id="rId21" Type="http://schemas.openxmlformats.org/officeDocument/2006/relationships/image" Target="../media/image37.svg"/><Relationship Id="rId7" Type="http://schemas.openxmlformats.org/officeDocument/2006/relationships/hyperlink" Target="https://www.facebook.com/capcoglobal" TargetMode="External"/><Relationship Id="rId12" Type="http://schemas.openxmlformats.org/officeDocument/2006/relationships/image" Target="../media/image31.svg"/><Relationship Id="rId17" Type="http://schemas.openxmlformats.org/officeDocument/2006/relationships/image" Target="../media/image34.png"/><Relationship Id="rId2" Type="http://schemas.openxmlformats.org/officeDocument/2006/relationships/image" Target="../media/image40.png"/><Relationship Id="rId16" Type="http://schemas.openxmlformats.org/officeDocument/2006/relationships/hyperlink" Target="https://www.linkedin.com/company/capco" TargetMode="External"/><Relationship Id="rId20" Type="http://schemas.openxmlformats.org/officeDocument/2006/relationships/image" Target="../media/image36.png"/><Relationship Id="rId1" Type="http://schemas.openxmlformats.org/officeDocument/2006/relationships/slideMaster" Target="../slideMasters/slideMaster1.xml"/><Relationship Id="rId6" Type="http://schemas.openxmlformats.org/officeDocument/2006/relationships/image" Target="../media/image27.svg"/><Relationship Id="rId11" Type="http://schemas.openxmlformats.org/officeDocument/2006/relationships/image" Target="../media/image30.png"/><Relationship Id="rId24" Type="http://schemas.openxmlformats.org/officeDocument/2006/relationships/image" Target="../media/image43.svg"/><Relationship Id="rId5" Type="http://schemas.openxmlformats.org/officeDocument/2006/relationships/image" Target="../media/image26.png"/><Relationship Id="rId15" Type="http://schemas.openxmlformats.org/officeDocument/2006/relationships/image" Target="../media/image33.svg"/><Relationship Id="rId23" Type="http://schemas.openxmlformats.org/officeDocument/2006/relationships/image" Target="../media/image42.png"/><Relationship Id="rId10" Type="http://schemas.openxmlformats.org/officeDocument/2006/relationships/hyperlink" Target="https://www.youtube.com/capco_global" TargetMode="External"/><Relationship Id="rId19" Type="http://schemas.openxmlformats.org/officeDocument/2006/relationships/hyperlink" Target="https://www.xing.com/companies/capco-thecapitalmarketscompanygmbh" TargetMode="External"/><Relationship Id="rId4" Type="http://schemas.openxmlformats.org/officeDocument/2006/relationships/hyperlink" Target="https://www.twitter.com/capco" TargetMode="External"/><Relationship Id="rId9" Type="http://schemas.openxmlformats.org/officeDocument/2006/relationships/image" Target="../media/image29.svg"/><Relationship Id="rId14" Type="http://schemas.openxmlformats.org/officeDocument/2006/relationships/image" Target="../media/image32.png"/><Relationship Id="rId22" Type="http://schemas.openxmlformats.org/officeDocument/2006/relationships/hyperlink" Target="https://www.capco.com/" TargetMode="External"/></Relationships>
</file>

<file path=ppt/slideLayouts/_rels/slideLayout39.xml.rels><?xml version="1.0" encoding="UTF-8" standalone="yes"?>
<Relationships xmlns="http://schemas.openxmlformats.org/package/2006/relationships"><Relationship Id="rId8" Type="http://schemas.openxmlformats.org/officeDocument/2006/relationships/hyperlink" Target="https://www.facebook.com/capcoglobal" TargetMode="External"/><Relationship Id="rId13" Type="http://schemas.openxmlformats.org/officeDocument/2006/relationships/image" Target="../media/image31.svg"/><Relationship Id="rId18" Type="http://schemas.openxmlformats.org/officeDocument/2006/relationships/image" Target="../media/image34.png"/><Relationship Id="rId3" Type="http://schemas.openxmlformats.org/officeDocument/2006/relationships/image" Target="../media/image24.png"/><Relationship Id="rId21" Type="http://schemas.openxmlformats.org/officeDocument/2006/relationships/image" Target="../media/image36.png"/><Relationship Id="rId7" Type="http://schemas.openxmlformats.org/officeDocument/2006/relationships/image" Target="../media/image27.svg"/><Relationship Id="rId12" Type="http://schemas.openxmlformats.org/officeDocument/2006/relationships/image" Target="../media/image30.png"/><Relationship Id="rId17" Type="http://schemas.openxmlformats.org/officeDocument/2006/relationships/hyperlink" Target="https://www.linkedin.com/company/capco" TargetMode="External"/><Relationship Id="rId25" Type="http://schemas.openxmlformats.org/officeDocument/2006/relationships/image" Target="../media/image39.svg"/><Relationship Id="rId2" Type="http://schemas.openxmlformats.org/officeDocument/2006/relationships/image" Target="../media/image6.jpeg"/><Relationship Id="rId16" Type="http://schemas.openxmlformats.org/officeDocument/2006/relationships/image" Target="../media/image33.svg"/><Relationship Id="rId20" Type="http://schemas.openxmlformats.org/officeDocument/2006/relationships/hyperlink" Target="https://www.xing.com/companies/capco-thecapitalmarketscompanygmbh" TargetMode="External"/><Relationship Id="rId1" Type="http://schemas.openxmlformats.org/officeDocument/2006/relationships/slideMaster" Target="../slideMasters/slideMaster1.xml"/><Relationship Id="rId6" Type="http://schemas.openxmlformats.org/officeDocument/2006/relationships/image" Target="../media/image26.png"/><Relationship Id="rId11" Type="http://schemas.openxmlformats.org/officeDocument/2006/relationships/hyperlink" Target="https://www.youtube.com/capco_global" TargetMode="External"/><Relationship Id="rId24" Type="http://schemas.openxmlformats.org/officeDocument/2006/relationships/image" Target="../media/image38.png"/><Relationship Id="rId5" Type="http://schemas.openxmlformats.org/officeDocument/2006/relationships/hyperlink" Target="https://www.twitter.com/capco" TargetMode="External"/><Relationship Id="rId15" Type="http://schemas.openxmlformats.org/officeDocument/2006/relationships/image" Target="../media/image32.png"/><Relationship Id="rId23" Type="http://schemas.openxmlformats.org/officeDocument/2006/relationships/hyperlink" Target="https://www.capco.com/" TargetMode="External"/><Relationship Id="rId10" Type="http://schemas.openxmlformats.org/officeDocument/2006/relationships/image" Target="../media/image29.svg"/><Relationship Id="rId19" Type="http://schemas.openxmlformats.org/officeDocument/2006/relationships/image" Target="../media/image35.svg"/><Relationship Id="rId4" Type="http://schemas.openxmlformats.org/officeDocument/2006/relationships/image" Target="../media/image25.svg"/><Relationship Id="rId9" Type="http://schemas.openxmlformats.org/officeDocument/2006/relationships/image" Target="../media/image28.png"/><Relationship Id="rId14" Type="http://schemas.openxmlformats.org/officeDocument/2006/relationships/hyperlink" Target="https://www.instagram.com/lifeatcapco/" TargetMode="External"/><Relationship Id="rId22" Type="http://schemas.openxmlformats.org/officeDocument/2006/relationships/image" Target="../media/image37.svg"/></Relationships>
</file>

<file path=ppt/slideLayouts/_rels/slideLayout40.xml.rels><?xml version="1.0" encoding="UTF-8" standalone="yes"?>
<Relationships xmlns="http://schemas.openxmlformats.org/package/2006/relationships"><Relationship Id="rId8" Type="http://schemas.openxmlformats.org/officeDocument/2006/relationships/hyperlink" Target="https://www.facebook.com/capcoglobal" TargetMode="External"/><Relationship Id="rId13" Type="http://schemas.openxmlformats.org/officeDocument/2006/relationships/image" Target="../media/image31.svg"/><Relationship Id="rId18" Type="http://schemas.openxmlformats.org/officeDocument/2006/relationships/image" Target="../media/image34.png"/><Relationship Id="rId3" Type="http://schemas.openxmlformats.org/officeDocument/2006/relationships/image" Target="../media/image24.png"/><Relationship Id="rId21" Type="http://schemas.openxmlformats.org/officeDocument/2006/relationships/image" Target="../media/image36.png"/><Relationship Id="rId7" Type="http://schemas.openxmlformats.org/officeDocument/2006/relationships/image" Target="../media/image27.svg"/><Relationship Id="rId12" Type="http://schemas.openxmlformats.org/officeDocument/2006/relationships/image" Target="../media/image30.png"/><Relationship Id="rId17" Type="http://schemas.openxmlformats.org/officeDocument/2006/relationships/hyperlink" Target="https://www.linkedin.com/company/capco" TargetMode="External"/><Relationship Id="rId25" Type="http://schemas.openxmlformats.org/officeDocument/2006/relationships/image" Target="../media/image39.svg"/><Relationship Id="rId2" Type="http://schemas.openxmlformats.org/officeDocument/2006/relationships/image" Target="../media/image7.jpeg"/><Relationship Id="rId16" Type="http://schemas.openxmlformats.org/officeDocument/2006/relationships/image" Target="../media/image33.svg"/><Relationship Id="rId20" Type="http://schemas.openxmlformats.org/officeDocument/2006/relationships/hyperlink" Target="https://www.xing.com/companies/capco-thecapitalmarketscompanygmbh" TargetMode="External"/><Relationship Id="rId1" Type="http://schemas.openxmlformats.org/officeDocument/2006/relationships/slideMaster" Target="../slideMasters/slideMaster1.xml"/><Relationship Id="rId6" Type="http://schemas.openxmlformats.org/officeDocument/2006/relationships/image" Target="../media/image26.png"/><Relationship Id="rId11" Type="http://schemas.openxmlformats.org/officeDocument/2006/relationships/hyperlink" Target="https://www.youtube.com/capco_global" TargetMode="External"/><Relationship Id="rId24" Type="http://schemas.openxmlformats.org/officeDocument/2006/relationships/image" Target="../media/image38.png"/><Relationship Id="rId5" Type="http://schemas.openxmlformats.org/officeDocument/2006/relationships/hyperlink" Target="https://www.twitter.com/capco" TargetMode="External"/><Relationship Id="rId15" Type="http://schemas.openxmlformats.org/officeDocument/2006/relationships/image" Target="../media/image32.png"/><Relationship Id="rId23" Type="http://schemas.openxmlformats.org/officeDocument/2006/relationships/hyperlink" Target="https://www.capco.com/" TargetMode="External"/><Relationship Id="rId10" Type="http://schemas.openxmlformats.org/officeDocument/2006/relationships/image" Target="../media/image29.svg"/><Relationship Id="rId19" Type="http://schemas.openxmlformats.org/officeDocument/2006/relationships/image" Target="../media/image35.svg"/><Relationship Id="rId4" Type="http://schemas.openxmlformats.org/officeDocument/2006/relationships/image" Target="../media/image25.svg"/><Relationship Id="rId9" Type="http://schemas.openxmlformats.org/officeDocument/2006/relationships/image" Target="../media/image28.png"/><Relationship Id="rId14" Type="http://schemas.openxmlformats.org/officeDocument/2006/relationships/hyperlink" Target="https://www.instagram.com/lifeatcapco/" TargetMode="External"/><Relationship Id="rId22" Type="http://schemas.openxmlformats.org/officeDocument/2006/relationships/image" Target="../media/image37.svg"/></Relationships>
</file>

<file path=ppt/slideLayouts/_rels/slideLayout41.xml.rels><?xml version="1.0" encoding="UTF-8" standalone="yes"?>
<Relationships xmlns="http://schemas.openxmlformats.org/package/2006/relationships"><Relationship Id="rId8" Type="http://schemas.openxmlformats.org/officeDocument/2006/relationships/hyperlink" Target="https://www.facebook.com/capcoglobal" TargetMode="External"/><Relationship Id="rId13" Type="http://schemas.openxmlformats.org/officeDocument/2006/relationships/image" Target="../media/image31.svg"/><Relationship Id="rId18" Type="http://schemas.openxmlformats.org/officeDocument/2006/relationships/image" Target="../media/image34.png"/><Relationship Id="rId3" Type="http://schemas.openxmlformats.org/officeDocument/2006/relationships/image" Target="../media/image40.png"/><Relationship Id="rId21" Type="http://schemas.openxmlformats.org/officeDocument/2006/relationships/image" Target="../media/image36.png"/><Relationship Id="rId7" Type="http://schemas.openxmlformats.org/officeDocument/2006/relationships/image" Target="../media/image27.svg"/><Relationship Id="rId12" Type="http://schemas.openxmlformats.org/officeDocument/2006/relationships/image" Target="../media/image30.png"/><Relationship Id="rId17" Type="http://schemas.openxmlformats.org/officeDocument/2006/relationships/hyperlink" Target="https://www.linkedin.com/company/capco" TargetMode="External"/><Relationship Id="rId25" Type="http://schemas.openxmlformats.org/officeDocument/2006/relationships/image" Target="../media/image43.svg"/><Relationship Id="rId2" Type="http://schemas.openxmlformats.org/officeDocument/2006/relationships/image" Target="../media/image8.jpg"/><Relationship Id="rId16" Type="http://schemas.openxmlformats.org/officeDocument/2006/relationships/image" Target="../media/image33.svg"/><Relationship Id="rId20" Type="http://schemas.openxmlformats.org/officeDocument/2006/relationships/hyperlink" Target="https://www.xing.com/companies/capco-thecapitalmarketscompanygmbh" TargetMode="External"/><Relationship Id="rId1" Type="http://schemas.openxmlformats.org/officeDocument/2006/relationships/slideMaster" Target="../slideMasters/slideMaster1.xml"/><Relationship Id="rId6" Type="http://schemas.openxmlformats.org/officeDocument/2006/relationships/image" Target="../media/image26.png"/><Relationship Id="rId11" Type="http://schemas.openxmlformats.org/officeDocument/2006/relationships/hyperlink" Target="https://www.youtube.com/capco_global" TargetMode="External"/><Relationship Id="rId24" Type="http://schemas.openxmlformats.org/officeDocument/2006/relationships/image" Target="../media/image42.png"/><Relationship Id="rId5" Type="http://schemas.openxmlformats.org/officeDocument/2006/relationships/hyperlink" Target="https://www.twitter.com/capco" TargetMode="External"/><Relationship Id="rId15" Type="http://schemas.openxmlformats.org/officeDocument/2006/relationships/image" Target="../media/image32.png"/><Relationship Id="rId23" Type="http://schemas.openxmlformats.org/officeDocument/2006/relationships/hyperlink" Target="https://www.capco.com/" TargetMode="External"/><Relationship Id="rId10" Type="http://schemas.openxmlformats.org/officeDocument/2006/relationships/image" Target="../media/image29.svg"/><Relationship Id="rId19" Type="http://schemas.openxmlformats.org/officeDocument/2006/relationships/image" Target="../media/image35.svg"/><Relationship Id="rId4" Type="http://schemas.openxmlformats.org/officeDocument/2006/relationships/image" Target="../media/image41.svg"/><Relationship Id="rId9" Type="http://schemas.openxmlformats.org/officeDocument/2006/relationships/image" Target="../media/image28.png"/><Relationship Id="rId14" Type="http://schemas.openxmlformats.org/officeDocument/2006/relationships/hyperlink" Target="https://www.instagram.com/lifeatcapco/" TargetMode="External"/><Relationship Id="rId22" Type="http://schemas.openxmlformats.org/officeDocument/2006/relationships/image" Target="../media/image37.svg"/></Relationships>
</file>

<file path=ppt/slideLayouts/_rels/slideLayout42.xml.rels><?xml version="1.0" encoding="UTF-8" standalone="yes"?>
<Relationships xmlns="http://schemas.openxmlformats.org/package/2006/relationships"><Relationship Id="rId8" Type="http://schemas.openxmlformats.org/officeDocument/2006/relationships/hyperlink" Target="https://www.facebook.com/capcoglobal" TargetMode="External"/><Relationship Id="rId13" Type="http://schemas.openxmlformats.org/officeDocument/2006/relationships/image" Target="../media/image31.svg"/><Relationship Id="rId18" Type="http://schemas.openxmlformats.org/officeDocument/2006/relationships/image" Target="../media/image34.png"/><Relationship Id="rId3" Type="http://schemas.openxmlformats.org/officeDocument/2006/relationships/image" Target="../media/image40.png"/><Relationship Id="rId21" Type="http://schemas.openxmlformats.org/officeDocument/2006/relationships/image" Target="../media/image36.png"/><Relationship Id="rId7" Type="http://schemas.openxmlformats.org/officeDocument/2006/relationships/image" Target="../media/image27.svg"/><Relationship Id="rId12" Type="http://schemas.openxmlformats.org/officeDocument/2006/relationships/image" Target="../media/image30.png"/><Relationship Id="rId17" Type="http://schemas.openxmlformats.org/officeDocument/2006/relationships/hyperlink" Target="https://www.linkedin.com/company/capco" TargetMode="External"/><Relationship Id="rId25" Type="http://schemas.openxmlformats.org/officeDocument/2006/relationships/image" Target="../media/image43.svg"/><Relationship Id="rId2" Type="http://schemas.openxmlformats.org/officeDocument/2006/relationships/image" Target="../media/image9.jpeg"/><Relationship Id="rId16" Type="http://schemas.openxmlformats.org/officeDocument/2006/relationships/image" Target="../media/image33.svg"/><Relationship Id="rId20" Type="http://schemas.openxmlformats.org/officeDocument/2006/relationships/hyperlink" Target="https://www.xing.com/companies/capco-thecapitalmarketscompanygmbh" TargetMode="External"/><Relationship Id="rId1" Type="http://schemas.openxmlformats.org/officeDocument/2006/relationships/slideMaster" Target="../slideMasters/slideMaster1.xml"/><Relationship Id="rId6" Type="http://schemas.openxmlformats.org/officeDocument/2006/relationships/image" Target="../media/image26.png"/><Relationship Id="rId11" Type="http://schemas.openxmlformats.org/officeDocument/2006/relationships/hyperlink" Target="https://www.youtube.com/capco_global" TargetMode="External"/><Relationship Id="rId24" Type="http://schemas.openxmlformats.org/officeDocument/2006/relationships/image" Target="../media/image42.png"/><Relationship Id="rId5" Type="http://schemas.openxmlformats.org/officeDocument/2006/relationships/hyperlink" Target="https://www.twitter.com/capco" TargetMode="External"/><Relationship Id="rId15" Type="http://schemas.openxmlformats.org/officeDocument/2006/relationships/image" Target="../media/image32.png"/><Relationship Id="rId23" Type="http://schemas.openxmlformats.org/officeDocument/2006/relationships/hyperlink" Target="https://www.capco.com/" TargetMode="External"/><Relationship Id="rId10" Type="http://schemas.openxmlformats.org/officeDocument/2006/relationships/image" Target="../media/image29.svg"/><Relationship Id="rId19" Type="http://schemas.openxmlformats.org/officeDocument/2006/relationships/image" Target="../media/image35.svg"/><Relationship Id="rId4" Type="http://schemas.openxmlformats.org/officeDocument/2006/relationships/image" Target="../media/image41.svg"/><Relationship Id="rId9" Type="http://schemas.openxmlformats.org/officeDocument/2006/relationships/image" Target="../media/image28.png"/><Relationship Id="rId14" Type="http://schemas.openxmlformats.org/officeDocument/2006/relationships/hyperlink" Target="https://www.instagram.com/lifeatcapco/" TargetMode="External"/><Relationship Id="rId22" Type="http://schemas.openxmlformats.org/officeDocument/2006/relationships/image" Target="../media/image37.svg"/></Relationships>
</file>

<file path=ppt/slideLayouts/_rels/slideLayout43.xml.rels><?xml version="1.0" encoding="UTF-8" standalone="yes"?>
<Relationships xmlns="http://schemas.openxmlformats.org/package/2006/relationships"><Relationship Id="rId8" Type="http://schemas.openxmlformats.org/officeDocument/2006/relationships/image" Target="../media/image28.png"/><Relationship Id="rId13" Type="http://schemas.openxmlformats.org/officeDocument/2006/relationships/hyperlink" Target="https://www.instagram.com/lifeatcapco/" TargetMode="External"/><Relationship Id="rId18" Type="http://schemas.openxmlformats.org/officeDocument/2006/relationships/image" Target="../media/image35.svg"/><Relationship Id="rId3" Type="http://schemas.openxmlformats.org/officeDocument/2006/relationships/image" Target="../media/image25.svg"/><Relationship Id="rId21" Type="http://schemas.openxmlformats.org/officeDocument/2006/relationships/image" Target="../media/image37.svg"/><Relationship Id="rId7" Type="http://schemas.openxmlformats.org/officeDocument/2006/relationships/hyperlink" Target="https://www.facebook.com/capcoglobal" TargetMode="External"/><Relationship Id="rId12" Type="http://schemas.openxmlformats.org/officeDocument/2006/relationships/image" Target="../media/image31.svg"/><Relationship Id="rId17" Type="http://schemas.openxmlformats.org/officeDocument/2006/relationships/image" Target="../media/image34.png"/><Relationship Id="rId2" Type="http://schemas.openxmlformats.org/officeDocument/2006/relationships/image" Target="../media/image24.png"/><Relationship Id="rId16" Type="http://schemas.openxmlformats.org/officeDocument/2006/relationships/hyperlink" Target="https://www.linkedin.com/company/capco" TargetMode="External"/><Relationship Id="rId20" Type="http://schemas.openxmlformats.org/officeDocument/2006/relationships/image" Target="../media/image36.png"/><Relationship Id="rId1" Type="http://schemas.openxmlformats.org/officeDocument/2006/relationships/slideMaster" Target="../slideMasters/slideMaster1.xml"/><Relationship Id="rId6" Type="http://schemas.openxmlformats.org/officeDocument/2006/relationships/image" Target="../media/image27.svg"/><Relationship Id="rId11" Type="http://schemas.openxmlformats.org/officeDocument/2006/relationships/image" Target="../media/image30.png"/><Relationship Id="rId24" Type="http://schemas.openxmlformats.org/officeDocument/2006/relationships/image" Target="../media/image39.svg"/><Relationship Id="rId5" Type="http://schemas.openxmlformats.org/officeDocument/2006/relationships/image" Target="../media/image26.png"/><Relationship Id="rId15" Type="http://schemas.openxmlformats.org/officeDocument/2006/relationships/image" Target="../media/image33.svg"/><Relationship Id="rId23" Type="http://schemas.openxmlformats.org/officeDocument/2006/relationships/image" Target="../media/image38.png"/><Relationship Id="rId10" Type="http://schemas.openxmlformats.org/officeDocument/2006/relationships/hyperlink" Target="https://www.youtube.com/capco_global" TargetMode="External"/><Relationship Id="rId19" Type="http://schemas.openxmlformats.org/officeDocument/2006/relationships/hyperlink" Target="https://www.xing.com/companies/capco-thecapitalmarketscompanygmbh" TargetMode="External"/><Relationship Id="rId4" Type="http://schemas.openxmlformats.org/officeDocument/2006/relationships/hyperlink" Target="https://www.twitter.com/capco" TargetMode="External"/><Relationship Id="rId9" Type="http://schemas.openxmlformats.org/officeDocument/2006/relationships/image" Target="../media/image29.svg"/><Relationship Id="rId14" Type="http://schemas.openxmlformats.org/officeDocument/2006/relationships/image" Target="../media/image32.png"/><Relationship Id="rId22" Type="http://schemas.openxmlformats.org/officeDocument/2006/relationships/hyperlink" Target="https://www.capco.com/" TargetMode="External"/></Relationships>
</file>

<file path=ppt/slideLayouts/_rels/slideLayout44.xml.rels><?xml version="1.0" encoding="UTF-8" standalone="yes"?>
<Relationships xmlns="http://schemas.openxmlformats.org/package/2006/relationships"><Relationship Id="rId8" Type="http://schemas.openxmlformats.org/officeDocument/2006/relationships/image" Target="../media/image28.png"/><Relationship Id="rId13" Type="http://schemas.openxmlformats.org/officeDocument/2006/relationships/hyperlink" Target="https://www.instagram.com/lifeatcapco/" TargetMode="External"/><Relationship Id="rId18" Type="http://schemas.openxmlformats.org/officeDocument/2006/relationships/image" Target="../media/image35.svg"/><Relationship Id="rId3" Type="http://schemas.openxmlformats.org/officeDocument/2006/relationships/image" Target="../media/image41.svg"/><Relationship Id="rId21" Type="http://schemas.openxmlformats.org/officeDocument/2006/relationships/image" Target="../media/image37.svg"/><Relationship Id="rId7" Type="http://schemas.openxmlformats.org/officeDocument/2006/relationships/hyperlink" Target="https://www.facebook.com/capcoglobal" TargetMode="External"/><Relationship Id="rId12" Type="http://schemas.openxmlformats.org/officeDocument/2006/relationships/image" Target="../media/image31.svg"/><Relationship Id="rId17" Type="http://schemas.openxmlformats.org/officeDocument/2006/relationships/image" Target="../media/image34.png"/><Relationship Id="rId2" Type="http://schemas.openxmlformats.org/officeDocument/2006/relationships/image" Target="../media/image40.png"/><Relationship Id="rId16" Type="http://schemas.openxmlformats.org/officeDocument/2006/relationships/hyperlink" Target="https://www.linkedin.com/company/capco" TargetMode="External"/><Relationship Id="rId20" Type="http://schemas.openxmlformats.org/officeDocument/2006/relationships/image" Target="../media/image36.png"/><Relationship Id="rId1" Type="http://schemas.openxmlformats.org/officeDocument/2006/relationships/slideMaster" Target="../slideMasters/slideMaster1.xml"/><Relationship Id="rId6" Type="http://schemas.openxmlformats.org/officeDocument/2006/relationships/image" Target="../media/image27.svg"/><Relationship Id="rId11" Type="http://schemas.openxmlformats.org/officeDocument/2006/relationships/image" Target="../media/image30.png"/><Relationship Id="rId24" Type="http://schemas.openxmlformats.org/officeDocument/2006/relationships/image" Target="../media/image43.svg"/><Relationship Id="rId5" Type="http://schemas.openxmlformats.org/officeDocument/2006/relationships/image" Target="../media/image26.png"/><Relationship Id="rId15" Type="http://schemas.openxmlformats.org/officeDocument/2006/relationships/image" Target="../media/image33.svg"/><Relationship Id="rId23" Type="http://schemas.openxmlformats.org/officeDocument/2006/relationships/image" Target="../media/image42.png"/><Relationship Id="rId10" Type="http://schemas.openxmlformats.org/officeDocument/2006/relationships/hyperlink" Target="https://www.youtube.com/capco_global" TargetMode="External"/><Relationship Id="rId19" Type="http://schemas.openxmlformats.org/officeDocument/2006/relationships/hyperlink" Target="https://www.xing.com/companies/capco-thecapitalmarketscompanygmbh" TargetMode="External"/><Relationship Id="rId4" Type="http://schemas.openxmlformats.org/officeDocument/2006/relationships/hyperlink" Target="https://www.twitter.com/capco" TargetMode="External"/><Relationship Id="rId9" Type="http://schemas.openxmlformats.org/officeDocument/2006/relationships/image" Target="../media/image29.svg"/><Relationship Id="rId14" Type="http://schemas.openxmlformats.org/officeDocument/2006/relationships/image" Target="../media/image32.png"/><Relationship Id="rId22" Type="http://schemas.openxmlformats.org/officeDocument/2006/relationships/hyperlink" Target="https://www.capco.com/" TargetMode="External"/></Relationships>
</file>

<file path=ppt/slideLayouts/_rels/slideLayout45.xml.rels><?xml version="1.0" encoding="UTF-8" standalone="yes"?>
<Relationships xmlns="http://schemas.openxmlformats.org/package/2006/relationships"><Relationship Id="rId8" Type="http://schemas.openxmlformats.org/officeDocument/2006/relationships/hyperlink" Target="https://www.facebook.com/capcoglobal" TargetMode="External"/><Relationship Id="rId13" Type="http://schemas.openxmlformats.org/officeDocument/2006/relationships/image" Target="../media/image31.svg"/><Relationship Id="rId18" Type="http://schemas.openxmlformats.org/officeDocument/2006/relationships/image" Target="../media/image34.png"/><Relationship Id="rId3" Type="http://schemas.openxmlformats.org/officeDocument/2006/relationships/image" Target="../media/image24.png"/><Relationship Id="rId21" Type="http://schemas.openxmlformats.org/officeDocument/2006/relationships/image" Target="../media/image36.png"/><Relationship Id="rId7" Type="http://schemas.openxmlformats.org/officeDocument/2006/relationships/image" Target="../media/image27.svg"/><Relationship Id="rId12" Type="http://schemas.openxmlformats.org/officeDocument/2006/relationships/image" Target="../media/image30.png"/><Relationship Id="rId17" Type="http://schemas.openxmlformats.org/officeDocument/2006/relationships/hyperlink" Target="https://www.linkedin.com/company/capco" TargetMode="External"/><Relationship Id="rId25" Type="http://schemas.openxmlformats.org/officeDocument/2006/relationships/image" Target="../media/image39.svg"/><Relationship Id="rId2" Type="http://schemas.openxmlformats.org/officeDocument/2006/relationships/image" Target="../media/image6.jpeg"/><Relationship Id="rId16" Type="http://schemas.openxmlformats.org/officeDocument/2006/relationships/image" Target="../media/image33.svg"/><Relationship Id="rId20" Type="http://schemas.openxmlformats.org/officeDocument/2006/relationships/hyperlink" Target="https://www.xing.com/companies/capco-thecapitalmarketscompanygmbh" TargetMode="External"/><Relationship Id="rId1" Type="http://schemas.openxmlformats.org/officeDocument/2006/relationships/slideMaster" Target="../slideMasters/slideMaster1.xml"/><Relationship Id="rId6" Type="http://schemas.openxmlformats.org/officeDocument/2006/relationships/image" Target="../media/image26.png"/><Relationship Id="rId11" Type="http://schemas.openxmlformats.org/officeDocument/2006/relationships/hyperlink" Target="https://www.youtube.com/capco_global" TargetMode="External"/><Relationship Id="rId24" Type="http://schemas.openxmlformats.org/officeDocument/2006/relationships/image" Target="../media/image38.png"/><Relationship Id="rId5" Type="http://schemas.openxmlformats.org/officeDocument/2006/relationships/hyperlink" Target="https://www.twitter.com/capco" TargetMode="External"/><Relationship Id="rId15" Type="http://schemas.openxmlformats.org/officeDocument/2006/relationships/image" Target="../media/image32.png"/><Relationship Id="rId23" Type="http://schemas.openxmlformats.org/officeDocument/2006/relationships/hyperlink" Target="https://www.capco.com/" TargetMode="External"/><Relationship Id="rId10" Type="http://schemas.openxmlformats.org/officeDocument/2006/relationships/image" Target="../media/image29.svg"/><Relationship Id="rId19" Type="http://schemas.openxmlformats.org/officeDocument/2006/relationships/image" Target="../media/image35.svg"/><Relationship Id="rId4" Type="http://schemas.openxmlformats.org/officeDocument/2006/relationships/image" Target="../media/image25.svg"/><Relationship Id="rId9" Type="http://schemas.openxmlformats.org/officeDocument/2006/relationships/image" Target="../media/image28.png"/><Relationship Id="rId14" Type="http://schemas.openxmlformats.org/officeDocument/2006/relationships/hyperlink" Target="https://www.instagram.com/lifeatcapco/" TargetMode="External"/><Relationship Id="rId22" Type="http://schemas.openxmlformats.org/officeDocument/2006/relationships/image" Target="../media/image37.svg"/></Relationships>
</file>

<file path=ppt/slideLayouts/_rels/slideLayout46.xml.rels><?xml version="1.0" encoding="UTF-8" standalone="yes"?>
<Relationships xmlns="http://schemas.openxmlformats.org/package/2006/relationships"><Relationship Id="rId8" Type="http://schemas.openxmlformats.org/officeDocument/2006/relationships/hyperlink" Target="https://www.facebook.com/capcoglobal" TargetMode="External"/><Relationship Id="rId13" Type="http://schemas.openxmlformats.org/officeDocument/2006/relationships/image" Target="../media/image31.svg"/><Relationship Id="rId18" Type="http://schemas.openxmlformats.org/officeDocument/2006/relationships/image" Target="../media/image34.png"/><Relationship Id="rId3" Type="http://schemas.openxmlformats.org/officeDocument/2006/relationships/image" Target="../media/image24.png"/><Relationship Id="rId21" Type="http://schemas.openxmlformats.org/officeDocument/2006/relationships/image" Target="../media/image36.png"/><Relationship Id="rId7" Type="http://schemas.openxmlformats.org/officeDocument/2006/relationships/image" Target="../media/image27.svg"/><Relationship Id="rId12" Type="http://schemas.openxmlformats.org/officeDocument/2006/relationships/image" Target="../media/image30.png"/><Relationship Id="rId17" Type="http://schemas.openxmlformats.org/officeDocument/2006/relationships/hyperlink" Target="https://www.linkedin.com/company/capco" TargetMode="External"/><Relationship Id="rId25" Type="http://schemas.openxmlformats.org/officeDocument/2006/relationships/image" Target="../media/image39.svg"/><Relationship Id="rId2" Type="http://schemas.openxmlformats.org/officeDocument/2006/relationships/image" Target="../media/image7.jpeg"/><Relationship Id="rId16" Type="http://schemas.openxmlformats.org/officeDocument/2006/relationships/image" Target="../media/image33.svg"/><Relationship Id="rId20" Type="http://schemas.openxmlformats.org/officeDocument/2006/relationships/hyperlink" Target="https://www.xing.com/companies/capco-thecapitalmarketscompanygmbh" TargetMode="External"/><Relationship Id="rId1" Type="http://schemas.openxmlformats.org/officeDocument/2006/relationships/slideMaster" Target="../slideMasters/slideMaster1.xml"/><Relationship Id="rId6" Type="http://schemas.openxmlformats.org/officeDocument/2006/relationships/image" Target="../media/image26.png"/><Relationship Id="rId11" Type="http://schemas.openxmlformats.org/officeDocument/2006/relationships/hyperlink" Target="https://www.youtube.com/capco_global" TargetMode="External"/><Relationship Id="rId24" Type="http://schemas.openxmlformats.org/officeDocument/2006/relationships/image" Target="../media/image38.png"/><Relationship Id="rId5" Type="http://schemas.openxmlformats.org/officeDocument/2006/relationships/hyperlink" Target="https://www.twitter.com/capco" TargetMode="External"/><Relationship Id="rId15" Type="http://schemas.openxmlformats.org/officeDocument/2006/relationships/image" Target="../media/image32.png"/><Relationship Id="rId23" Type="http://schemas.openxmlformats.org/officeDocument/2006/relationships/hyperlink" Target="https://www.capco.com/" TargetMode="External"/><Relationship Id="rId10" Type="http://schemas.openxmlformats.org/officeDocument/2006/relationships/image" Target="../media/image29.svg"/><Relationship Id="rId19" Type="http://schemas.openxmlformats.org/officeDocument/2006/relationships/image" Target="../media/image35.svg"/><Relationship Id="rId4" Type="http://schemas.openxmlformats.org/officeDocument/2006/relationships/image" Target="../media/image25.svg"/><Relationship Id="rId9" Type="http://schemas.openxmlformats.org/officeDocument/2006/relationships/image" Target="../media/image28.png"/><Relationship Id="rId14" Type="http://schemas.openxmlformats.org/officeDocument/2006/relationships/hyperlink" Target="https://www.instagram.com/lifeatcapco/" TargetMode="External"/><Relationship Id="rId22" Type="http://schemas.openxmlformats.org/officeDocument/2006/relationships/image" Target="../media/image37.svg"/></Relationships>
</file>

<file path=ppt/slideLayouts/_rels/slideLayout47.xml.rels><?xml version="1.0" encoding="UTF-8" standalone="yes"?>
<Relationships xmlns="http://schemas.openxmlformats.org/package/2006/relationships"><Relationship Id="rId8" Type="http://schemas.openxmlformats.org/officeDocument/2006/relationships/hyperlink" Target="https://www.facebook.com/capcoglobal" TargetMode="External"/><Relationship Id="rId13" Type="http://schemas.openxmlformats.org/officeDocument/2006/relationships/image" Target="../media/image31.svg"/><Relationship Id="rId18" Type="http://schemas.openxmlformats.org/officeDocument/2006/relationships/image" Target="../media/image34.png"/><Relationship Id="rId3" Type="http://schemas.openxmlformats.org/officeDocument/2006/relationships/image" Target="../media/image40.png"/><Relationship Id="rId21" Type="http://schemas.openxmlformats.org/officeDocument/2006/relationships/image" Target="../media/image36.png"/><Relationship Id="rId7" Type="http://schemas.openxmlformats.org/officeDocument/2006/relationships/image" Target="../media/image27.svg"/><Relationship Id="rId12" Type="http://schemas.openxmlformats.org/officeDocument/2006/relationships/image" Target="../media/image30.png"/><Relationship Id="rId17" Type="http://schemas.openxmlformats.org/officeDocument/2006/relationships/hyperlink" Target="https://www.linkedin.com/company/capco" TargetMode="External"/><Relationship Id="rId25" Type="http://schemas.openxmlformats.org/officeDocument/2006/relationships/image" Target="../media/image43.svg"/><Relationship Id="rId2" Type="http://schemas.openxmlformats.org/officeDocument/2006/relationships/image" Target="../media/image8.jpg"/><Relationship Id="rId16" Type="http://schemas.openxmlformats.org/officeDocument/2006/relationships/image" Target="../media/image33.svg"/><Relationship Id="rId20" Type="http://schemas.openxmlformats.org/officeDocument/2006/relationships/hyperlink" Target="https://www.xing.com/companies/capco-thecapitalmarketscompanygmbh" TargetMode="External"/><Relationship Id="rId1" Type="http://schemas.openxmlformats.org/officeDocument/2006/relationships/slideMaster" Target="../slideMasters/slideMaster1.xml"/><Relationship Id="rId6" Type="http://schemas.openxmlformats.org/officeDocument/2006/relationships/image" Target="../media/image26.png"/><Relationship Id="rId11" Type="http://schemas.openxmlformats.org/officeDocument/2006/relationships/hyperlink" Target="https://www.youtube.com/capco_global" TargetMode="External"/><Relationship Id="rId24" Type="http://schemas.openxmlformats.org/officeDocument/2006/relationships/image" Target="../media/image42.png"/><Relationship Id="rId5" Type="http://schemas.openxmlformats.org/officeDocument/2006/relationships/hyperlink" Target="https://www.twitter.com/capco" TargetMode="External"/><Relationship Id="rId15" Type="http://schemas.openxmlformats.org/officeDocument/2006/relationships/image" Target="../media/image32.png"/><Relationship Id="rId23" Type="http://schemas.openxmlformats.org/officeDocument/2006/relationships/hyperlink" Target="https://www.capco.com/" TargetMode="External"/><Relationship Id="rId10" Type="http://schemas.openxmlformats.org/officeDocument/2006/relationships/image" Target="../media/image29.svg"/><Relationship Id="rId19" Type="http://schemas.openxmlformats.org/officeDocument/2006/relationships/image" Target="../media/image35.svg"/><Relationship Id="rId4" Type="http://schemas.openxmlformats.org/officeDocument/2006/relationships/image" Target="../media/image41.svg"/><Relationship Id="rId9" Type="http://schemas.openxmlformats.org/officeDocument/2006/relationships/image" Target="../media/image28.png"/><Relationship Id="rId14" Type="http://schemas.openxmlformats.org/officeDocument/2006/relationships/hyperlink" Target="https://www.instagram.com/lifeatcapco/" TargetMode="External"/><Relationship Id="rId22" Type="http://schemas.openxmlformats.org/officeDocument/2006/relationships/image" Target="../media/image37.svg"/></Relationships>
</file>

<file path=ppt/slideLayouts/_rels/slideLayout48.xml.rels><?xml version="1.0" encoding="UTF-8" standalone="yes"?>
<Relationships xmlns="http://schemas.openxmlformats.org/package/2006/relationships"><Relationship Id="rId8" Type="http://schemas.openxmlformats.org/officeDocument/2006/relationships/hyperlink" Target="https://www.facebook.com/capcoglobal" TargetMode="External"/><Relationship Id="rId13" Type="http://schemas.openxmlformats.org/officeDocument/2006/relationships/image" Target="../media/image31.svg"/><Relationship Id="rId18" Type="http://schemas.openxmlformats.org/officeDocument/2006/relationships/image" Target="../media/image34.png"/><Relationship Id="rId3" Type="http://schemas.openxmlformats.org/officeDocument/2006/relationships/image" Target="../media/image40.png"/><Relationship Id="rId21" Type="http://schemas.openxmlformats.org/officeDocument/2006/relationships/image" Target="../media/image36.png"/><Relationship Id="rId7" Type="http://schemas.openxmlformats.org/officeDocument/2006/relationships/image" Target="../media/image27.svg"/><Relationship Id="rId12" Type="http://schemas.openxmlformats.org/officeDocument/2006/relationships/image" Target="../media/image30.png"/><Relationship Id="rId17" Type="http://schemas.openxmlformats.org/officeDocument/2006/relationships/hyperlink" Target="https://www.linkedin.com/company/capco" TargetMode="External"/><Relationship Id="rId25" Type="http://schemas.openxmlformats.org/officeDocument/2006/relationships/image" Target="../media/image43.svg"/><Relationship Id="rId2" Type="http://schemas.openxmlformats.org/officeDocument/2006/relationships/image" Target="../media/image9.jpeg"/><Relationship Id="rId16" Type="http://schemas.openxmlformats.org/officeDocument/2006/relationships/image" Target="../media/image33.svg"/><Relationship Id="rId20" Type="http://schemas.openxmlformats.org/officeDocument/2006/relationships/hyperlink" Target="https://www.xing.com/companies/capco-thecapitalmarketscompanygmbh" TargetMode="External"/><Relationship Id="rId1" Type="http://schemas.openxmlformats.org/officeDocument/2006/relationships/slideMaster" Target="../slideMasters/slideMaster1.xml"/><Relationship Id="rId6" Type="http://schemas.openxmlformats.org/officeDocument/2006/relationships/image" Target="../media/image26.png"/><Relationship Id="rId11" Type="http://schemas.openxmlformats.org/officeDocument/2006/relationships/hyperlink" Target="https://www.youtube.com/capco_global" TargetMode="External"/><Relationship Id="rId24" Type="http://schemas.openxmlformats.org/officeDocument/2006/relationships/image" Target="../media/image42.png"/><Relationship Id="rId5" Type="http://schemas.openxmlformats.org/officeDocument/2006/relationships/hyperlink" Target="https://www.twitter.com/capco" TargetMode="External"/><Relationship Id="rId15" Type="http://schemas.openxmlformats.org/officeDocument/2006/relationships/image" Target="../media/image32.png"/><Relationship Id="rId23" Type="http://schemas.openxmlformats.org/officeDocument/2006/relationships/hyperlink" Target="https://www.capco.com/" TargetMode="External"/><Relationship Id="rId10" Type="http://schemas.openxmlformats.org/officeDocument/2006/relationships/image" Target="../media/image29.svg"/><Relationship Id="rId19" Type="http://schemas.openxmlformats.org/officeDocument/2006/relationships/image" Target="../media/image35.svg"/><Relationship Id="rId4" Type="http://schemas.openxmlformats.org/officeDocument/2006/relationships/image" Target="../media/image41.svg"/><Relationship Id="rId9" Type="http://schemas.openxmlformats.org/officeDocument/2006/relationships/image" Target="../media/image28.png"/><Relationship Id="rId14" Type="http://schemas.openxmlformats.org/officeDocument/2006/relationships/hyperlink" Target="https://www.instagram.com/lifeatcapco/" TargetMode="External"/><Relationship Id="rId22" Type="http://schemas.openxmlformats.org/officeDocument/2006/relationships/image" Target="../media/image37.svg"/></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1">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7019D08-9373-EC47-B920-8FE5EF9F8665}"/>
              </a:ext>
            </a:extLst>
          </p:cNvPr>
          <p:cNvSpPr>
            <a:spLocks noGrp="1"/>
          </p:cNvSpPr>
          <p:nvPr>
            <p:ph type="body" sz="quarter" idx="14" hasCustomPrompt="1"/>
          </p:nvPr>
        </p:nvSpPr>
        <p:spPr>
          <a:xfrm>
            <a:off x="8341270" y="4853254"/>
            <a:ext cx="2765182" cy="226989"/>
          </a:xfrm>
        </p:spPr>
        <p:txBody>
          <a:bodyPr>
            <a:normAutofit/>
          </a:bodyPr>
          <a:lstStyle>
            <a:lvl1pPr>
              <a:defRPr sz="1050" b="0" i="0">
                <a:solidFill>
                  <a:schemeClr val="bg2">
                    <a:lumMod val="75000"/>
                  </a:schemeClr>
                </a:solidFill>
                <a:latin typeface="Calibri" panose="020F0502020204030204" pitchFamily="34" charset="0"/>
              </a:defRPr>
            </a:lvl1pPr>
          </a:lstStyle>
          <a:p>
            <a:pPr lvl="0"/>
            <a:r>
              <a:rPr lang="en-US" dirty="0"/>
              <a:t>Location</a:t>
            </a:r>
          </a:p>
        </p:txBody>
      </p:sp>
      <p:sp>
        <p:nvSpPr>
          <p:cNvPr id="5" name="Text Placeholder 4">
            <a:extLst>
              <a:ext uri="{FF2B5EF4-FFF2-40B4-BE49-F238E27FC236}">
                <a16:creationId xmlns:a16="http://schemas.microsoft.com/office/drawing/2014/main" id="{09FA1A14-8C57-C547-B2E7-25836164BF46}"/>
              </a:ext>
            </a:extLst>
          </p:cNvPr>
          <p:cNvSpPr>
            <a:spLocks noGrp="1"/>
          </p:cNvSpPr>
          <p:nvPr>
            <p:ph type="body" sz="quarter" idx="15" hasCustomPrompt="1"/>
          </p:nvPr>
        </p:nvSpPr>
        <p:spPr>
          <a:xfrm>
            <a:off x="8341270" y="5144858"/>
            <a:ext cx="2767691" cy="226989"/>
          </a:xfrm>
        </p:spPr>
        <p:txBody>
          <a:bodyPr>
            <a:normAutofit/>
          </a:bodyPr>
          <a:lstStyle>
            <a:lvl1pPr>
              <a:defRPr sz="1050" b="0" i="0">
                <a:solidFill>
                  <a:schemeClr val="bg2">
                    <a:lumMod val="75000"/>
                  </a:schemeClr>
                </a:solidFill>
                <a:latin typeface="Calibri" panose="020F0502020204030204" pitchFamily="34" charset="0"/>
              </a:defRPr>
            </a:lvl1pPr>
          </a:lstStyle>
          <a:p>
            <a:pPr lvl="0"/>
            <a:r>
              <a:rPr lang="en-US" dirty="0"/>
              <a:t>Date</a:t>
            </a:r>
          </a:p>
        </p:txBody>
      </p:sp>
      <p:sp>
        <p:nvSpPr>
          <p:cNvPr id="10" name="Text Placeholder 9">
            <a:extLst>
              <a:ext uri="{FF2B5EF4-FFF2-40B4-BE49-F238E27FC236}">
                <a16:creationId xmlns:a16="http://schemas.microsoft.com/office/drawing/2014/main" id="{2FFDB0C6-EF22-FE4A-B905-24FE19A1DAE9}"/>
              </a:ext>
            </a:extLst>
          </p:cNvPr>
          <p:cNvSpPr>
            <a:spLocks noGrp="1"/>
          </p:cNvSpPr>
          <p:nvPr>
            <p:ph type="body" sz="quarter" idx="16" hasCustomPrompt="1"/>
          </p:nvPr>
        </p:nvSpPr>
        <p:spPr>
          <a:xfrm>
            <a:off x="8341270" y="5436112"/>
            <a:ext cx="2765182" cy="266460"/>
          </a:xfrm>
        </p:spPr>
        <p:txBody>
          <a:bodyPr>
            <a:normAutofit/>
          </a:bodyPr>
          <a:lstStyle>
            <a:lvl1pPr>
              <a:defRPr sz="1050" b="0" i="0">
                <a:solidFill>
                  <a:schemeClr val="bg2">
                    <a:lumMod val="75000"/>
                  </a:schemeClr>
                </a:solidFill>
                <a:latin typeface="Calibri" panose="020F0502020204030204" pitchFamily="34" charset="0"/>
              </a:defRPr>
            </a:lvl1pPr>
          </a:lstStyle>
          <a:p>
            <a:pPr lvl="0"/>
            <a:r>
              <a:rPr lang="en-US" dirty="0"/>
              <a:t>Author</a:t>
            </a:r>
          </a:p>
        </p:txBody>
      </p:sp>
      <p:sp>
        <p:nvSpPr>
          <p:cNvPr id="13" name="Title 1">
            <a:extLst>
              <a:ext uri="{FF2B5EF4-FFF2-40B4-BE49-F238E27FC236}">
                <a16:creationId xmlns:a16="http://schemas.microsoft.com/office/drawing/2014/main" id="{B8AB4D45-658E-6049-822F-6377ACE02F38}"/>
              </a:ext>
            </a:extLst>
          </p:cNvPr>
          <p:cNvSpPr>
            <a:spLocks noGrp="1"/>
          </p:cNvSpPr>
          <p:nvPr>
            <p:ph type="title" hasCustomPrompt="1"/>
          </p:nvPr>
        </p:nvSpPr>
        <p:spPr>
          <a:xfrm>
            <a:off x="1085548" y="4755595"/>
            <a:ext cx="6145913" cy="720197"/>
          </a:xfrm>
          <a:blipFill dpi="0" rotWithShape="1">
            <a:blip r:embed="rId2" cstate="email">
              <a:extLst>
                <a:ext uri="{28A0092B-C50C-407E-A947-70E740481C1C}">
                  <a14:useLocalDpi xmlns:a14="http://schemas.microsoft.com/office/drawing/2010/main"/>
                </a:ext>
              </a:extLst>
            </a:blip>
            <a:srcRect/>
            <a:stretch>
              <a:fillRect t="80000" b="16000"/>
            </a:stretch>
          </a:blipFill>
        </p:spPr>
        <p:txBody>
          <a:bodyPr vert="horz" wrap="none" lIns="0" tIns="0" rIns="0" bIns="274320" rtlCol="0" anchor="b">
            <a:spAutoFit/>
          </a:bodyPr>
          <a:lstStyle>
            <a:lvl1pPr>
              <a:defRPr lang="en-GB" sz="3200" u="none" dirty="0">
                <a:uFill>
                  <a:solidFill>
                    <a:schemeClr val="accent1"/>
                  </a:solidFill>
                </a:uFill>
              </a:defRPr>
            </a:lvl1pPr>
          </a:lstStyle>
          <a:p>
            <a:pPr lvl="0"/>
            <a:r>
              <a:rPr lang="en-US" dirty="0"/>
              <a:t>Presentation title GOES here</a:t>
            </a:r>
            <a:endParaRPr lang="en-GB" dirty="0"/>
          </a:p>
        </p:txBody>
      </p:sp>
      <p:sp>
        <p:nvSpPr>
          <p:cNvPr id="15" name="Text Placeholder 3">
            <a:extLst>
              <a:ext uri="{FF2B5EF4-FFF2-40B4-BE49-F238E27FC236}">
                <a16:creationId xmlns:a16="http://schemas.microsoft.com/office/drawing/2014/main" id="{0F02F0D9-362D-7C41-9BC4-39FFDBB3132D}"/>
              </a:ext>
            </a:extLst>
          </p:cNvPr>
          <p:cNvSpPr>
            <a:spLocks noGrp="1"/>
          </p:cNvSpPr>
          <p:nvPr>
            <p:ph type="body" sz="quarter" idx="17" hasCustomPrompt="1"/>
          </p:nvPr>
        </p:nvSpPr>
        <p:spPr>
          <a:xfrm>
            <a:off x="1085548" y="5659295"/>
            <a:ext cx="6145912" cy="307777"/>
          </a:xfrm>
        </p:spPr>
        <p:txBody>
          <a:bodyPr vert="horz" wrap="square" lIns="0" tIns="0" rIns="0" bIns="0" rtlCol="0">
            <a:spAutoFit/>
          </a:bodyPr>
          <a:lstStyle>
            <a:lvl1pPr>
              <a:defRPr lang="en-US" sz="2000" cap="all" baseline="0" dirty="0">
                <a:solidFill>
                  <a:schemeClr val="bg2">
                    <a:lumMod val="50000"/>
                  </a:schemeClr>
                </a:solidFill>
                <a:latin typeface="Century Gothic" panose="020B0502020202020204" pitchFamily="34" charset="0"/>
              </a:defRPr>
            </a:lvl1pPr>
          </a:lstStyle>
          <a:p>
            <a:pPr lvl="0"/>
            <a:r>
              <a:rPr lang="en-US" dirty="0"/>
              <a:t>SUBTITLE HERE</a:t>
            </a:r>
          </a:p>
        </p:txBody>
      </p:sp>
      <p:sp>
        <p:nvSpPr>
          <p:cNvPr id="18" name="Picture Placeholder 23">
            <a:extLst>
              <a:ext uri="{FF2B5EF4-FFF2-40B4-BE49-F238E27FC236}">
                <a16:creationId xmlns:a16="http://schemas.microsoft.com/office/drawing/2014/main" id="{24C4BE84-8A7F-8E4E-8AEF-D1E6C1AD1575}"/>
              </a:ext>
            </a:extLst>
          </p:cNvPr>
          <p:cNvSpPr>
            <a:spLocks noGrp="1"/>
          </p:cNvSpPr>
          <p:nvPr>
            <p:ph type="pic" sz="quarter" idx="18" hasCustomPrompt="1"/>
          </p:nvPr>
        </p:nvSpPr>
        <p:spPr>
          <a:xfrm>
            <a:off x="8341270" y="5963755"/>
            <a:ext cx="1386000" cy="673200"/>
          </a:xfrm>
        </p:spPr>
        <p:txBody>
          <a:bodyPr anchor="ctr">
            <a:normAutofit/>
          </a:bodyPr>
          <a:lstStyle>
            <a:lvl1pPr algn="ctr">
              <a:defRPr sz="1400" b="0">
                <a:solidFill>
                  <a:schemeClr val="tx1"/>
                </a:solidFill>
              </a:defRPr>
            </a:lvl1pPr>
          </a:lstStyle>
          <a:p>
            <a:r>
              <a:rPr lang="en-GB" dirty="0"/>
              <a:t>Place client logo here if needed</a:t>
            </a:r>
          </a:p>
        </p:txBody>
      </p:sp>
      <p:grpSp>
        <p:nvGrpSpPr>
          <p:cNvPr id="9" name="Group 8">
            <a:extLst>
              <a:ext uri="{FF2B5EF4-FFF2-40B4-BE49-F238E27FC236}">
                <a16:creationId xmlns:a16="http://schemas.microsoft.com/office/drawing/2014/main" id="{73EFA89F-1975-4B07-89C5-B31C56C1BA44}"/>
              </a:ext>
            </a:extLst>
          </p:cNvPr>
          <p:cNvGrpSpPr/>
          <p:nvPr userDrawn="1"/>
        </p:nvGrpSpPr>
        <p:grpSpPr>
          <a:xfrm>
            <a:off x="1085548" y="350282"/>
            <a:ext cx="10020904" cy="3398903"/>
            <a:chOff x="1085548" y="350282"/>
            <a:chExt cx="10020904" cy="3398903"/>
          </a:xfrm>
          <a:solidFill>
            <a:schemeClr val="tx1">
              <a:alpha val="10000"/>
            </a:schemeClr>
          </a:solidFill>
        </p:grpSpPr>
        <p:sp>
          <p:nvSpPr>
            <p:cNvPr id="11" name="Freeform: Shape 10">
              <a:extLst>
                <a:ext uri="{FF2B5EF4-FFF2-40B4-BE49-F238E27FC236}">
                  <a16:creationId xmlns:a16="http://schemas.microsoft.com/office/drawing/2014/main" id="{84E3E9D9-5964-4311-A041-B9F91395C865}"/>
                </a:ext>
              </a:extLst>
            </p:cNvPr>
            <p:cNvSpPr/>
            <p:nvPr/>
          </p:nvSpPr>
          <p:spPr>
            <a:xfrm>
              <a:off x="5301360" y="379583"/>
              <a:ext cx="1582248" cy="3340301"/>
            </a:xfrm>
            <a:custGeom>
              <a:avLst/>
              <a:gdLst>
                <a:gd name="connsiteX0" fmla="*/ 948177 w 1582248"/>
                <a:gd name="connsiteY0" fmla="*/ 1509582 h 3340301"/>
                <a:gd name="connsiteX1" fmla="*/ 826871 w 1582248"/>
                <a:gd name="connsiteY1" fmla="*/ 1630888 h 3340301"/>
                <a:gd name="connsiteX2" fmla="*/ 680952 w 1582248"/>
                <a:gd name="connsiteY2" fmla="*/ 1630888 h 3340301"/>
                <a:gd name="connsiteX3" fmla="*/ 680952 w 1582248"/>
                <a:gd name="connsiteY3" fmla="*/ 580744 h 3340301"/>
                <a:gd name="connsiteX4" fmla="*/ 826871 w 1582248"/>
                <a:gd name="connsiteY4" fmla="*/ 580744 h 3340301"/>
                <a:gd name="connsiteX5" fmla="*/ 948177 w 1582248"/>
                <a:gd name="connsiteY5" fmla="*/ 701463 h 3340301"/>
                <a:gd name="connsiteX6" fmla="*/ 948177 w 1582248"/>
                <a:gd name="connsiteY6" fmla="*/ 1509582 h 3340301"/>
                <a:gd name="connsiteX7" fmla="*/ 1629129 w 1582248"/>
                <a:gd name="connsiteY7" fmla="*/ 1582248 h 3340301"/>
                <a:gd name="connsiteX8" fmla="*/ 1629129 w 1582248"/>
                <a:gd name="connsiteY8" fmla="*/ 628797 h 3340301"/>
                <a:gd name="connsiteX9" fmla="*/ 996816 w 1582248"/>
                <a:gd name="connsiteY9" fmla="*/ 0 h 3340301"/>
                <a:gd name="connsiteX10" fmla="*/ 0 w 1582248"/>
                <a:gd name="connsiteY10" fmla="*/ 0 h 3340301"/>
                <a:gd name="connsiteX11" fmla="*/ 0 w 1582248"/>
                <a:gd name="connsiteY11" fmla="*/ 3387769 h 3340301"/>
                <a:gd name="connsiteX12" fmla="*/ 680952 w 1582248"/>
                <a:gd name="connsiteY12" fmla="*/ 3387769 h 3340301"/>
                <a:gd name="connsiteX13" fmla="*/ 680952 w 1582248"/>
                <a:gd name="connsiteY13" fmla="*/ 2211631 h 3340301"/>
                <a:gd name="connsiteX14" fmla="*/ 996816 w 1582248"/>
                <a:gd name="connsiteY14" fmla="*/ 2211631 h 3340301"/>
                <a:gd name="connsiteX15" fmla="*/ 1629129 w 1582248"/>
                <a:gd name="connsiteY15" fmla="*/ 1582248 h 3340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582248" h="3340301">
                  <a:moveTo>
                    <a:pt x="948177" y="1509582"/>
                  </a:moveTo>
                  <a:cubicBezTo>
                    <a:pt x="948177" y="1591624"/>
                    <a:pt x="908913" y="1630888"/>
                    <a:pt x="826871" y="1630888"/>
                  </a:cubicBezTo>
                  <a:lnTo>
                    <a:pt x="680952" y="1630888"/>
                  </a:lnTo>
                  <a:lnTo>
                    <a:pt x="680952" y="580744"/>
                  </a:lnTo>
                  <a:lnTo>
                    <a:pt x="826871" y="580744"/>
                  </a:lnTo>
                  <a:cubicBezTo>
                    <a:pt x="909499" y="580744"/>
                    <a:pt x="948177" y="619421"/>
                    <a:pt x="948177" y="701463"/>
                  </a:cubicBezTo>
                  <a:lnTo>
                    <a:pt x="948177" y="1509582"/>
                  </a:lnTo>
                  <a:close/>
                  <a:moveTo>
                    <a:pt x="1629129" y="1582248"/>
                  </a:moveTo>
                  <a:lnTo>
                    <a:pt x="1629129" y="628797"/>
                  </a:lnTo>
                  <a:cubicBezTo>
                    <a:pt x="1629129" y="207450"/>
                    <a:pt x="1419921" y="0"/>
                    <a:pt x="996816" y="0"/>
                  </a:cubicBezTo>
                  <a:lnTo>
                    <a:pt x="0" y="0"/>
                  </a:lnTo>
                  <a:lnTo>
                    <a:pt x="0" y="3387769"/>
                  </a:lnTo>
                  <a:lnTo>
                    <a:pt x="680952" y="3387769"/>
                  </a:lnTo>
                  <a:lnTo>
                    <a:pt x="680952" y="2211631"/>
                  </a:lnTo>
                  <a:lnTo>
                    <a:pt x="996816" y="2211631"/>
                  </a:lnTo>
                  <a:cubicBezTo>
                    <a:pt x="1419921" y="2211631"/>
                    <a:pt x="1629129" y="2003595"/>
                    <a:pt x="1629129" y="1582248"/>
                  </a:cubicBezTo>
                </a:path>
              </a:pathLst>
            </a:custGeom>
            <a:grpFill/>
            <a:ln w="58598" cap="flat">
              <a:noFill/>
              <a:prstDash val="solid"/>
              <a:miter/>
            </a:ln>
          </p:spPr>
          <p:txBody>
            <a:bodyPr rtlCol="0" anchor="ctr"/>
            <a:lstStyle/>
            <a:p>
              <a:endParaRPr lang="en-GB" dirty="0"/>
            </a:p>
          </p:txBody>
        </p:sp>
        <p:sp>
          <p:nvSpPr>
            <p:cNvPr id="12" name="Freeform: Shape 11">
              <a:extLst>
                <a:ext uri="{FF2B5EF4-FFF2-40B4-BE49-F238E27FC236}">
                  <a16:creationId xmlns:a16="http://schemas.microsoft.com/office/drawing/2014/main" id="{D20D1630-BEF4-4E3F-8F83-7BEF28BA7E1D}"/>
                </a:ext>
              </a:extLst>
            </p:cNvPr>
            <p:cNvSpPr/>
            <p:nvPr/>
          </p:nvSpPr>
          <p:spPr>
            <a:xfrm>
              <a:off x="7319018" y="350282"/>
              <a:ext cx="1640850" cy="3398903"/>
            </a:xfrm>
            <a:custGeom>
              <a:avLst/>
              <a:gdLst>
                <a:gd name="connsiteX0" fmla="*/ 631728 w 1640849"/>
                <a:gd name="connsiteY0" fmla="*/ 3445785 h 3398903"/>
                <a:gd name="connsiteX1" fmla="*/ 1050145 w 1640849"/>
                <a:gd name="connsiteY1" fmla="*/ 3445785 h 3398903"/>
                <a:gd name="connsiteX2" fmla="*/ 1682458 w 1640849"/>
                <a:gd name="connsiteY2" fmla="*/ 2816402 h 3398903"/>
                <a:gd name="connsiteX3" fmla="*/ 1682458 w 1640849"/>
                <a:gd name="connsiteY3" fmla="*/ 2185261 h 3398903"/>
                <a:gd name="connsiteX4" fmla="*/ 1011468 w 1640849"/>
                <a:gd name="connsiteY4" fmla="*/ 2185261 h 3398903"/>
                <a:gd name="connsiteX5" fmla="*/ 1011468 w 1640849"/>
                <a:gd name="connsiteY5" fmla="*/ 2744322 h 3398903"/>
                <a:gd name="connsiteX6" fmla="*/ 889576 w 1640849"/>
                <a:gd name="connsiteY6" fmla="*/ 2865041 h 3398903"/>
                <a:gd name="connsiteX7" fmla="*/ 802259 w 1640849"/>
                <a:gd name="connsiteY7" fmla="*/ 2865041 h 3398903"/>
                <a:gd name="connsiteX8" fmla="*/ 680954 w 1640849"/>
                <a:gd name="connsiteY8" fmla="*/ 2744322 h 3398903"/>
                <a:gd name="connsiteX9" fmla="*/ 680954 w 1640849"/>
                <a:gd name="connsiteY9" fmla="*/ 702049 h 3398903"/>
                <a:gd name="connsiteX10" fmla="*/ 802259 w 1640849"/>
                <a:gd name="connsiteY10" fmla="*/ 581330 h 3398903"/>
                <a:gd name="connsiteX11" fmla="*/ 880200 w 1640849"/>
                <a:gd name="connsiteY11" fmla="*/ 581330 h 3398903"/>
                <a:gd name="connsiteX12" fmla="*/ 1002092 w 1640849"/>
                <a:gd name="connsiteY12" fmla="*/ 702049 h 3398903"/>
                <a:gd name="connsiteX13" fmla="*/ 1002092 w 1640849"/>
                <a:gd name="connsiteY13" fmla="*/ 1176138 h 3398903"/>
                <a:gd name="connsiteX14" fmla="*/ 1673082 w 1640849"/>
                <a:gd name="connsiteY14" fmla="*/ 1176138 h 3398903"/>
                <a:gd name="connsiteX15" fmla="*/ 1673082 w 1640849"/>
                <a:gd name="connsiteY15" fmla="*/ 629383 h 3398903"/>
                <a:gd name="connsiteX16" fmla="*/ 1040769 w 1640849"/>
                <a:gd name="connsiteY16" fmla="*/ 0 h 3398903"/>
                <a:gd name="connsiteX17" fmla="*/ 632314 w 1640849"/>
                <a:gd name="connsiteY17" fmla="*/ 0 h 3398903"/>
                <a:gd name="connsiteX18" fmla="*/ 1 w 1640849"/>
                <a:gd name="connsiteY18" fmla="*/ 629383 h 3398903"/>
                <a:gd name="connsiteX19" fmla="*/ 1 w 1640849"/>
                <a:gd name="connsiteY19" fmla="*/ 2816988 h 3398903"/>
                <a:gd name="connsiteX20" fmla="*/ 631728 w 1640849"/>
                <a:gd name="connsiteY20" fmla="*/ 3445785 h 3398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640849" h="3398903">
                  <a:moveTo>
                    <a:pt x="631728" y="3445785"/>
                  </a:moveTo>
                  <a:lnTo>
                    <a:pt x="1050145" y="3445785"/>
                  </a:lnTo>
                  <a:cubicBezTo>
                    <a:pt x="1473250" y="3445785"/>
                    <a:pt x="1682458" y="3237748"/>
                    <a:pt x="1682458" y="2816402"/>
                  </a:cubicBezTo>
                  <a:lnTo>
                    <a:pt x="1682458" y="2185261"/>
                  </a:lnTo>
                  <a:lnTo>
                    <a:pt x="1011468" y="2185261"/>
                  </a:lnTo>
                  <a:lnTo>
                    <a:pt x="1011468" y="2744322"/>
                  </a:lnTo>
                  <a:cubicBezTo>
                    <a:pt x="1011468" y="2826950"/>
                    <a:pt x="972205" y="2865041"/>
                    <a:pt x="889576" y="2865041"/>
                  </a:cubicBezTo>
                  <a:lnTo>
                    <a:pt x="802259" y="2865041"/>
                  </a:lnTo>
                  <a:cubicBezTo>
                    <a:pt x="719631" y="2865041"/>
                    <a:pt x="680954" y="2826364"/>
                    <a:pt x="680954" y="2744322"/>
                  </a:cubicBezTo>
                  <a:lnTo>
                    <a:pt x="680954" y="702049"/>
                  </a:lnTo>
                  <a:cubicBezTo>
                    <a:pt x="680954" y="620007"/>
                    <a:pt x="719631" y="581330"/>
                    <a:pt x="802259" y="581330"/>
                  </a:cubicBezTo>
                  <a:lnTo>
                    <a:pt x="880200" y="581330"/>
                  </a:lnTo>
                  <a:cubicBezTo>
                    <a:pt x="962828" y="581330"/>
                    <a:pt x="1002092" y="620007"/>
                    <a:pt x="1002092" y="702049"/>
                  </a:cubicBezTo>
                  <a:lnTo>
                    <a:pt x="1002092" y="1176138"/>
                  </a:lnTo>
                  <a:lnTo>
                    <a:pt x="1673082" y="1176138"/>
                  </a:lnTo>
                  <a:lnTo>
                    <a:pt x="1673082" y="629383"/>
                  </a:lnTo>
                  <a:cubicBezTo>
                    <a:pt x="1673082" y="208622"/>
                    <a:pt x="1463874" y="0"/>
                    <a:pt x="1040769" y="0"/>
                  </a:cubicBezTo>
                  <a:lnTo>
                    <a:pt x="632314" y="0"/>
                  </a:lnTo>
                  <a:cubicBezTo>
                    <a:pt x="209210" y="0"/>
                    <a:pt x="1" y="208036"/>
                    <a:pt x="1" y="629383"/>
                  </a:cubicBezTo>
                  <a:lnTo>
                    <a:pt x="1" y="2816988"/>
                  </a:lnTo>
                  <a:cubicBezTo>
                    <a:pt x="-585" y="3237748"/>
                    <a:pt x="208623" y="3445785"/>
                    <a:pt x="631728" y="3445785"/>
                  </a:cubicBezTo>
                </a:path>
              </a:pathLst>
            </a:custGeom>
            <a:grpFill/>
            <a:ln w="58598" cap="flat">
              <a:noFill/>
              <a:prstDash val="solid"/>
              <a:miter/>
            </a:ln>
          </p:spPr>
          <p:txBody>
            <a:bodyPr rtlCol="0" anchor="ctr"/>
            <a:lstStyle/>
            <a:p>
              <a:endParaRPr lang="en-GB" dirty="0"/>
            </a:p>
          </p:txBody>
        </p:sp>
        <p:sp>
          <p:nvSpPr>
            <p:cNvPr id="14" name="Freeform: Shape 13">
              <a:extLst>
                <a:ext uri="{FF2B5EF4-FFF2-40B4-BE49-F238E27FC236}">
                  <a16:creationId xmlns:a16="http://schemas.microsoft.com/office/drawing/2014/main" id="{775BFA70-46D5-4F99-A050-D6DB73B947CD}"/>
                </a:ext>
              </a:extLst>
            </p:cNvPr>
            <p:cNvSpPr/>
            <p:nvPr/>
          </p:nvSpPr>
          <p:spPr>
            <a:xfrm>
              <a:off x="1085548" y="350282"/>
              <a:ext cx="1640850" cy="3398903"/>
            </a:xfrm>
            <a:custGeom>
              <a:avLst/>
              <a:gdLst>
                <a:gd name="connsiteX0" fmla="*/ 632313 w 1640849"/>
                <a:gd name="connsiteY0" fmla="*/ 3445785 h 3398903"/>
                <a:gd name="connsiteX1" fmla="*/ 1050730 w 1640849"/>
                <a:gd name="connsiteY1" fmla="*/ 3445785 h 3398903"/>
                <a:gd name="connsiteX2" fmla="*/ 1683043 w 1640849"/>
                <a:gd name="connsiteY2" fmla="*/ 2816402 h 3398903"/>
                <a:gd name="connsiteX3" fmla="*/ 1683043 w 1640849"/>
                <a:gd name="connsiteY3" fmla="*/ 2185261 h 3398903"/>
                <a:gd name="connsiteX4" fmla="*/ 1011467 w 1640849"/>
                <a:gd name="connsiteY4" fmla="*/ 2185261 h 3398903"/>
                <a:gd name="connsiteX5" fmla="*/ 1011467 w 1640849"/>
                <a:gd name="connsiteY5" fmla="*/ 2744322 h 3398903"/>
                <a:gd name="connsiteX6" fmla="*/ 889575 w 1640849"/>
                <a:gd name="connsiteY6" fmla="*/ 2865041 h 3398903"/>
                <a:gd name="connsiteX7" fmla="*/ 802258 w 1640849"/>
                <a:gd name="connsiteY7" fmla="*/ 2865041 h 3398903"/>
                <a:gd name="connsiteX8" fmla="*/ 680953 w 1640849"/>
                <a:gd name="connsiteY8" fmla="*/ 2744322 h 3398903"/>
                <a:gd name="connsiteX9" fmla="*/ 680953 w 1640849"/>
                <a:gd name="connsiteY9" fmla="*/ 702049 h 3398903"/>
                <a:gd name="connsiteX10" fmla="*/ 802258 w 1640849"/>
                <a:gd name="connsiteY10" fmla="*/ 581330 h 3398903"/>
                <a:gd name="connsiteX11" fmla="*/ 880199 w 1640849"/>
                <a:gd name="connsiteY11" fmla="*/ 581330 h 3398903"/>
                <a:gd name="connsiteX12" fmla="*/ 1001504 w 1640849"/>
                <a:gd name="connsiteY12" fmla="*/ 702049 h 3398903"/>
                <a:gd name="connsiteX13" fmla="*/ 1001504 w 1640849"/>
                <a:gd name="connsiteY13" fmla="*/ 1176138 h 3398903"/>
                <a:gd name="connsiteX14" fmla="*/ 1672495 w 1640849"/>
                <a:gd name="connsiteY14" fmla="*/ 1176138 h 3398903"/>
                <a:gd name="connsiteX15" fmla="*/ 1672495 w 1640849"/>
                <a:gd name="connsiteY15" fmla="*/ 629383 h 3398903"/>
                <a:gd name="connsiteX16" fmla="*/ 1040768 w 1640849"/>
                <a:gd name="connsiteY16" fmla="*/ 0 h 3398903"/>
                <a:gd name="connsiteX17" fmla="*/ 632313 w 1640849"/>
                <a:gd name="connsiteY17" fmla="*/ 0 h 3398903"/>
                <a:gd name="connsiteX18" fmla="*/ 0 w 1640849"/>
                <a:gd name="connsiteY18" fmla="*/ 629383 h 3398903"/>
                <a:gd name="connsiteX19" fmla="*/ 0 w 1640849"/>
                <a:gd name="connsiteY19" fmla="*/ 2816988 h 3398903"/>
                <a:gd name="connsiteX20" fmla="*/ 632313 w 1640849"/>
                <a:gd name="connsiteY20" fmla="*/ 3445785 h 3398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640849" h="3398903">
                  <a:moveTo>
                    <a:pt x="632313" y="3445785"/>
                  </a:moveTo>
                  <a:lnTo>
                    <a:pt x="1050730" y="3445785"/>
                  </a:lnTo>
                  <a:cubicBezTo>
                    <a:pt x="1473835" y="3445785"/>
                    <a:pt x="1683043" y="3237748"/>
                    <a:pt x="1683043" y="2816402"/>
                  </a:cubicBezTo>
                  <a:lnTo>
                    <a:pt x="1683043" y="2185261"/>
                  </a:lnTo>
                  <a:lnTo>
                    <a:pt x="1011467" y="2185261"/>
                  </a:lnTo>
                  <a:lnTo>
                    <a:pt x="1011467" y="2744322"/>
                  </a:lnTo>
                  <a:cubicBezTo>
                    <a:pt x="1011467" y="2826950"/>
                    <a:pt x="972790" y="2865041"/>
                    <a:pt x="889575" y="2865041"/>
                  </a:cubicBezTo>
                  <a:lnTo>
                    <a:pt x="802258" y="2865041"/>
                  </a:lnTo>
                  <a:cubicBezTo>
                    <a:pt x="719630" y="2865041"/>
                    <a:pt x="680953" y="2826364"/>
                    <a:pt x="680953" y="2744322"/>
                  </a:cubicBezTo>
                  <a:lnTo>
                    <a:pt x="680953" y="702049"/>
                  </a:lnTo>
                  <a:cubicBezTo>
                    <a:pt x="680953" y="620007"/>
                    <a:pt x="719630" y="581330"/>
                    <a:pt x="802258" y="581330"/>
                  </a:cubicBezTo>
                  <a:lnTo>
                    <a:pt x="880199" y="581330"/>
                  </a:lnTo>
                  <a:cubicBezTo>
                    <a:pt x="962827" y="581330"/>
                    <a:pt x="1001504" y="620007"/>
                    <a:pt x="1001504" y="702049"/>
                  </a:cubicBezTo>
                  <a:lnTo>
                    <a:pt x="1001504" y="1176138"/>
                  </a:lnTo>
                  <a:lnTo>
                    <a:pt x="1672495" y="1176138"/>
                  </a:lnTo>
                  <a:lnTo>
                    <a:pt x="1672495" y="629383"/>
                  </a:lnTo>
                  <a:cubicBezTo>
                    <a:pt x="1673081" y="208036"/>
                    <a:pt x="1463872" y="0"/>
                    <a:pt x="1040768" y="0"/>
                  </a:cubicBezTo>
                  <a:lnTo>
                    <a:pt x="632313" y="0"/>
                  </a:lnTo>
                  <a:cubicBezTo>
                    <a:pt x="209208" y="0"/>
                    <a:pt x="0" y="208036"/>
                    <a:pt x="0" y="629383"/>
                  </a:cubicBezTo>
                  <a:lnTo>
                    <a:pt x="0" y="2816988"/>
                  </a:lnTo>
                  <a:cubicBezTo>
                    <a:pt x="0" y="3237748"/>
                    <a:pt x="209208" y="3445785"/>
                    <a:pt x="632313" y="3445785"/>
                  </a:cubicBezTo>
                </a:path>
              </a:pathLst>
            </a:custGeom>
            <a:grpFill/>
            <a:ln w="58598" cap="flat">
              <a:noFill/>
              <a:prstDash val="solid"/>
              <a:miter/>
            </a:ln>
          </p:spPr>
          <p:txBody>
            <a:bodyPr rtlCol="0" anchor="ctr"/>
            <a:lstStyle/>
            <a:p>
              <a:endParaRPr lang="en-GB" dirty="0"/>
            </a:p>
          </p:txBody>
        </p:sp>
        <p:sp>
          <p:nvSpPr>
            <p:cNvPr id="16" name="Freeform: Shape 15">
              <a:extLst>
                <a:ext uri="{FF2B5EF4-FFF2-40B4-BE49-F238E27FC236}">
                  <a16:creationId xmlns:a16="http://schemas.microsoft.com/office/drawing/2014/main" id="{C268457A-F3A7-4A24-AE86-779CBC65712F}"/>
                </a:ext>
              </a:extLst>
            </p:cNvPr>
            <p:cNvSpPr/>
            <p:nvPr/>
          </p:nvSpPr>
          <p:spPr>
            <a:xfrm>
              <a:off x="9407000" y="350282"/>
              <a:ext cx="1699452" cy="3398903"/>
            </a:xfrm>
            <a:custGeom>
              <a:avLst/>
              <a:gdLst>
                <a:gd name="connsiteX0" fmla="*/ 1021429 w 1699451"/>
                <a:gd name="connsiteY0" fmla="*/ 2744322 h 3398903"/>
                <a:gd name="connsiteX1" fmla="*/ 900123 w 1699451"/>
                <a:gd name="connsiteY1" fmla="*/ 2865041 h 3398903"/>
                <a:gd name="connsiteX2" fmla="*/ 802844 w 1699451"/>
                <a:gd name="connsiteY2" fmla="*/ 2865041 h 3398903"/>
                <a:gd name="connsiteX3" fmla="*/ 681539 w 1699451"/>
                <a:gd name="connsiteY3" fmla="*/ 2744322 h 3398903"/>
                <a:gd name="connsiteX4" fmla="*/ 681539 w 1699451"/>
                <a:gd name="connsiteY4" fmla="*/ 702049 h 3398903"/>
                <a:gd name="connsiteX5" fmla="*/ 802844 w 1699451"/>
                <a:gd name="connsiteY5" fmla="*/ 581330 h 3398903"/>
                <a:gd name="connsiteX6" fmla="*/ 900123 w 1699451"/>
                <a:gd name="connsiteY6" fmla="*/ 581330 h 3398903"/>
                <a:gd name="connsiteX7" fmla="*/ 1021429 w 1699451"/>
                <a:gd name="connsiteY7" fmla="*/ 702049 h 3398903"/>
                <a:gd name="connsiteX8" fmla="*/ 1021429 w 1699451"/>
                <a:gd name="connsiteY8" fmla="*/ 2744322 h 3398903"/>
                <a:gd name="connsiteX9" fmla="*/ 1702382 w 1699451"/>
                <a:gd name="connsiteY9" fmla="*/ 2816988 h 3398903"/>
                <a:gd name="connsiteX10" fmla="*/ 1702382 w 1699451"/>
                <a:gd name="connsiteY10" fmla="*/ 629383 h 3398903"/>
                <a:gd name="connsiteX11" fmla="*/ 1070068 w 1699451"/>
                <a:gd name="connsiteY11" fmla="*/ 0 h 3398903"/>
                <a:gd name="connsiteX12" fmla="*/ 632313 w 1699451"/>
                <a:gd name="connsiteY12" fmla="*/ 0 h 3398903"/>
                <a:gd name="connsiteX13" fmla="*/ 0 w 1699451"/>
                <a:gd name="connsiteY13" fmla="*/ 629383 h 3398903"/>
                <a:gd name="connsiteX14" fmla="*/ 0 w 1699451"/>
                <a:gd name="connsiteY14" fmla="*/ 2816988 h 3398903"/>
                <a:gd name="connsiteX15" fmla="*/ 632313 w 1699451"/>
                <a:gd name="connsiteY15" fmla="*/ 3446371 h 3398903"/>
                <a:gd name="connsiteX16" fmla="*/ 1070068 w 1699451"/>
                <a:gd name="connsiteY16" fmla="*/ 3446371 h 3398903"/>
                <a:gd name="connsiteX17" fmla="*/ 1702382 w 1699451"/>
                <a:gd name="connsiteY17" fmla="*/ 2816988 h 3398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699451" h="3398903">
                  <a:moveTo>
                    <a:pt x="1021429" y="2744322"/>
                  </a:moveTo>
                  <a:cubicBezTo>
                    <a:pt x="1021429" y="2826950"/>
                    <a:pt x="982752" y="2865041"/>
                    <a:pt x="900123" y="2865041"/>
                  </a:cubicBezTo>
                  <a:lnTo>
                    <a:pt x="802844" y="2865041"/>
                  </a:lnTo>
                  <a:cubicBezTo>
                    <a:pt x="720215" y="2865041"/>
                    <a:pt x="681539" y="2826364"/>
                    <a:pt x="681539" y="2744322"/>
                  </a:cubicBezTo>
                  <a:lnTo>
                    <a:pt x="681539" y="702049"/>
                  </a:lnTo>
                  <a:cubicBezTo>
                    <a:pt x="681539" y="620007"/>
                    <a:pt x="720215" y="581330"/>
                    <a:pt x="802844" y="581330"/>
                  </a:cubicBezTo>
                  <a:lnTo>
                    <a:pt x="900123" y="581330"/>
                  </a:lnTo>
                  <a:cubicBezTo>
                    <a:pt x="982752" y="581330"/>
                    <a:pt x="1021429" y="620007"/>
                    <a:pt x="1021429" y="702049"/>
                  </a:cubicBezTo>
                  <a:lnTo>
                    <a:pt x="1021429" y="2744322"/>
                  </a:lnTo>
                  <a:close/>
                  <a:moveTo>
                    <a:pt x="1702382" y="2816988"/>
                  </a:moveTo>
                  <a:lnTo>
                    <a:pt x="1702382" y="629383"/>
                  </a:lnTo>
                  <a:cubicBezTo>
                    <a:pt x="1702382" y="208622"/>
                    <a:pt x="1493173" y="0"/>
                    <a:pt x="1070068" y="0"/>
                  </a:cubicBezTo>
                  <a:lnTo>
                    <a:pt x="632313" y="0"/>
                  </a:lnTo>
                  <a:cubicBezTo>
                    <a:pt x="209209" y="0"/>
                    <a:pt x="0" y="208036"/>
                    <a:pt x="0" y="629383"/>
                  </a:cubicBezTo>
                  <a:lnTo>
                    <a:pt x="0" y="2816988"/>
                  </a:lnTo>
                  <a:cubicBezTo>
                    <a:pt x="0" y="3238334"/>
                    <a:pt x="209209" y="3446371"/>
                    <a:pt x="632313" y="3446371"/>
                  </a:cubicBezTo>
                  <a:lnTo>
                    <a:pt x="1070068" y="3446371"/>
                  </a:lnTo>
                  <a:cubicBezTo>
                    <a:pt x="1493173" y="3445785"/>
                    <a:pt x="1702382" y="3237748"/>
                    <a:pt x="1702382" y="2816988"/>
                  </a:cubicBezTo>
                </a:path>
              </a:pathLst>
            </a:custGeom>
            <a:grpFill/>
            <a:ln w="58598" cap="flat">
              <a:noFill/>
              <a:prstDash val="solid"/>
              <a:miter/>
            </a:ln>
          </p:spPr>
          <p:txBody>
            <a:bodyPr rtlCol="0" anchor="ctr"/>
            <a:lstStyle/>
            <a:p>
              <a:endParaRPr lang="en-GB" dirty="0"/>
            </a:p>
          </p:txBody>
        </p:sp>
        <p:sp>
          <p:nvSpPr>
            <p:cNvPr id="19" name="Freeform: Shape 18">
              <a:extLst>
                <a:ext uri="{FF2B5EF4-FFF2-40B4-BE49-F238E27FC236}">
                  <a16:creationId xmlns:a16="http://schemas.microsoft.com/office/drawing/2014/main" id="{C05B3D25-F158-4888-A710-D9AD48632443}"/>
                </a:ext>
              </a:extLst>
            </p:cNvPr>
            <p:cNvSpPr/>
            <p:nvPr/>
          </p:nvSpPr>
          <p:spPr>
            <a:xfrm>
              <a:off x="3104379" y="379583"/>
              <a:ext cx="1816655" cy="3340301"/>
            </a:xfrm>
            <a:custGeom>
              <a:avLst/>
              <a:gdLst>
                <a:gd name="connsiteX0" fmla="*/ 1031391 w 1816655"/>
                <a:gd name="connsiteY0" fmla="*/ 2303636 h 3340301"/>
                <a:gd name="connsiteX1" fmla="*/ 729592 w 1816655"/>
                <a:gd name="connsiteY1" fmla="*/ 2303636 h 3340301"/>
                <a:gd name="connsiteX2" fmla="*/ 880199 w 1816655"/>
                <a:gd name="connsiteY2" fmla="*/ 827457 h 3340301"/>
                <a:gd name="connsiteX3" fmla="*/ 1031391 w 1816655"/>
                <a:gd name="connsiteY3" fmla="*/ 2303636 h 3340301"/>
                <a:gd name="connsiteX4" fmla="*/ 1823687 w 1816655"/>
                <a:gd name="connsiteY4" fmla="*/ 3387769 h 3340301"/>
                <a:gd name="connsiteX5" fmla="*/ 1376556 w 1816655"/>
                <a:gd name="connsiteY5" fmla="*/ 0 h 3340301"/>
                <a:gd name="connsiteX6" fmla="*/ 447132 w 1816655"/>
                <a:gd name="connsiteY6" fmla="*/ 0 h 3340301"/>
                <a:gd name="connsiteX7" fmla="*/ 0 w 1816655"/>
                <a:gd name="connsiteY7" fmla="*/ 3387769 h 3340301"/>
                <a:gd name="connsiteX8" fmla="*/ 617663 w 1816655"/>
                <a:gd name="connsiteY8" fmla="*/ 3387769 h 3340301"/>
                <a:gd name="connsiteX9" fmla="*/ 666302 w 1816655"/>
                <a:gd name="connsiteY9" fmla="*/ 2894342 h 3340301"/>
                <a:gd name="connsiteX10" fmla="*/ 1094095 w 1816655"/>
                <a:gd name="connsiteY10" fmla="*/ 2894342 h 3340301"/>
                <a:gd name="connsiteX11" fmla="*/ 1147423 w 1816655"/>
                <a:gd name="connsiteY11" fmla="*/ 3387769 h 3340301"/>
                <a:gd name="connsiteX12" fmla="*/ 1823687 w 1816655"/>
                <a:gd name="connsiteY12" fmla="*/ 3387769 h 3340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816655" h="3340301">
                  <a:moveTo>
                    <a:pt x="1031391" y="2303636"/>
                  </a:moveTo>
                  <a:lnTo>
                    <a:pt x="729592" y="2303636"/>
                  </a:lnTo>
                  <a:lnTo>
                    <a:pt x="880199" y="827457"/>
                  </a:lnTo>
                  <a:lnTo>
                    <a:pt x="1031391" y="2303636"/>
                  </a:lnTo>
                  <a:close/>
                  <a:moveTo>
                    <a:pt x="1823687" y="3387769"/>
                  </a:moveTo>
                  <a:lnTo>
                    <a:pt x="1376556" y="0"/>
                  </a:lnTo>
                  <a:lnTo>
                    <a:pt x="447132" y="0"/>
                  </a:lnTo>
                  <a:lnTo>
                    <a:pt x="0" y="3387769"/>
                  </a:lnTo>
                  <a:lnTo>
                    <a:pt x="617663" y="3387769"/>
                  </a:lnTo>
                  <a:lnTo>
                    <a:pt x="666302" y="2894342"/>
                  </a:lnTo>
                  <a:lnTo>
                    <a:pt x="1094095" y="2894342"/>
                  </a:lnTo>
                  <a:lnTo>
                    <a:pt x="1147423" y="3387769"/>
                  </a:lnTo>
                  <a:lnTo>
                    <a:pt x="1823687" y="3387769"/>
                  </a:lnTo>
                  <a:close/>
                </a:path>
              </a:pathLst>
            </a:custGeom>
            <a:grpFill/>
            <a:ln w="58598" cap="flat">
              <a:noFill/>
              <a:prstDash val="solid"/>
              <a:miter/>
            </a:ln>
          </p:spPr>
          <p:txBody>
            <a:bodyPr rtlCol="0" anchor="ctr"/>
            <a:lstStyle/>
            <a:p>
              <a:endParaRPr lang="en-GB" dirty="0"/>
            </a:p>
          </p:txBody>
        </p:sp>
      </p:grpSp>
      <p:pic>
        <p:nvPicPr>
          <p:cNvPr id="20" name="Graphic 19">
            <a:extLst>
              <a:ext uri="{FF2B5EF4-FFF2-40B4-BE49-F238E27FC236}">
                <a16:creationId xmlns:a16="http://schemas.microsoft.com/office/drawing/2014/main" id="{5EADD56E-007D-4B2B-82D1-DC0571B5D2E3}"/>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5500592" y="6241691"/>
            <a:ext cx="1204913" cy="155425"/>
          </a:xfrm>
          <a:prstGeom prst="rect">
            <a:avLst/>
          </a:prstGeom>
        </p:spPr>
      </p:pic>
    </p:spTree>
    <p:extLst>
      <p:ext uri="{BB962C8B-B14F-4D97-AF65-F5344CB8AC3E}">
        <p14:creationId xmlns:p14="http://schemas.microsoft.com/office/powerpoint/2010/main" val="34412741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2">
    <p:bg>
      <p:bgPr>
        <a:solidFill>
          <a:schemeClr val="tx1"/>
        </a:solidFill>
        <a:effectLst/>
      </p:bgPr>
    </p:b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B0B33B06-31A6-4D31-AE2E-97D9B2B3F2E6}"/>
              </a:ext>
            </a:extLst>
          </p:cNvPr>
          <p:cNvSpPr>
            <a:spLocks noGrp="1"/>
          </p:cNvSpPr>
          <p:nvPr>
            <p:ph type="title" hasCustomPrompt="1"/>
          </p:nvPr>
        </p:nvSpPr>
        <p:spPr>
          <a:xfrm>
            <a:off x="1085548" y="4755595"/>
            <a:ext cx="6145913" cy="720197"/>
          </a:xfrm>
          <a:blipFill dpi="0" rotWithShape="1">
            <a:blip r:embed="rId2" cstate="email">
              <a:extLst>
                <a:ext uri="{28A0092B-C50C-407E-A947-70E740481C1C}">
                  <a14:useLocalDpi xmlns:a14="http://schemas.microsoft.com/office/drawing/2010/main"/>
                </a:ext>
              </a:extLst>
            </a:blip>
            <a:srcRect/>
            <a:stretch>
              <a:fillRect t="80000" b="16000"/>
            </a:stretch>
          </a:blipFill>
        </p:spPr>
        <p:txBody>
          <a:bodyPr vert="horz" wrap="none" lIns="0" tIns="0" rIns="0" bIns="274320" rtlCol="0" anchor="b">
            <a:spAutoFit/>
          </a:bodyPr>
          <a:lstStyle>
            <a:lvl1pPr>
              <a:defRPr lang="en-GB" sz="3200" u="none" dirty="0">
                <a:solidFill>
                  <a:schemeClr val="bg1"/>
                </a:solidFill>
                <a:uFill>
                  <a:solidFill>
                    <a:schemeClr val="accent1"/>
                  </a:solidFill>
                </a:uFill>
              </a:defRPr>
            </a:lvl1pPr>
          </a:lstStyle>
          <a:p>
            <a:pPr lvl="0"/>
            <a:r>
              <a:rPr lang="en-US" dirty="0"/>
              <a:t>Presentation title GOES here</a:t>
            </a:r>
            <a:endParaRPr lang="en-GB" dirty="0"/>
          </a:p>
        </p:txBody>
      </p:sp>
      <p:sp>
        <p:nvSpPr>
          <p:cNvPr id="11" name="Text Placeholder 3">
            <a:extLst>
              <a:ext uri="{FF2B5EF4-FFF2-40B4-BE49-F238E27FC236}">
                <a16:creationId xmlns:a16="http://schemas.microsoft.com/office/drawing/2014/main" id="{5E150238-E68B-4742-9D98-AD50CA73D981}"/>
              </a:ext>
            </a:extLst>
          </p:cNvPr>
          <p:cNvSpPr>
            <a:spLocks noGrp="1"/>
          </p:cNvSpPr>
          <p:nvPr>
            <p:ph type="body" sz="quarter" idx="17" hasCustomPrompt="1"/>
          </p:nvPr>
        </p:nvSpPr>
        <p:spPr>
          <a:xfrm>
            <a:off x="1085548" y="5659295"/>
            <a:ext cx="6145912" cy="307777"/>
          </a:xfrm>
        </p:spPr>
        <p:txBody>
          <a:bodyPr vert="horz" wrap="square" lIns="0" tIns="0" rIns="0" bIns="0" rtlCol="0">
            <a:spAutoFit/>
          </a:bodyPr>
          <a:lstStyle>
            <a:lvl1pPr>
              <a:defRPr lang="en-US" sz="2000" cap="all" baseline="0" dirty="0">
                <a:solidFill>
                  <a:schemeClr val="bg2">
                    <a:lumMod val="75000"/>
                  </a:schemeClr>
                </a:solidFill>
                <a:latin typeface="Century Gothic" panose="020B0502020202020204" pitchFamily="34" charset="0"/>
              </a:defRPr>
            </a:lvl1pPr>
          </a:lstStyle>
          <a:p>
            <a:pPr lvl="0"/>
            <a:r>
              <a:rPr lang="en-US" dirty="0"/>
              <a:t>SUBTITLE HERE</a:t>
            </a:r>
          </a:p>
        </p:txBody>
      </p:sp>
      <p:sp>
        <p:nvSpPr>
          <p:cNvPr id="15" name="Picture Placeholder 23">
            <a:extLst>
              <a:ext uri="{FF2B5EF4-FFF2-40B4-BE49-F238E27FC236}">
                <a16:creationId xmlns:a16="http://schemas.microsoft.com/office/drawing/2014/main" id="{E68D7FE1-FD1B-4463-BE52-0C7C40777065}"/>
              </a:ext>
            </a:extLst>
          </p:cNvPr>
          <p:cNvSpPr>
            <a:spLocks noGrp="1"/>
          </p:cNvSpPr>
          <p:nvPr>
            <p:ph type="pic" sz="quarter" idx="18" hasCustomPrompt="1"/>
          </p:nvPr>
        </p:nvSpPr>
        <p:spPr>
          <a:xfrm>
            <a:off x="8338761" y="5963755"/>
            <a:ext cx="1386000" cy="673200"/>
          </a:xfrm>
        </p:spPr>
        <p:txBody>
          <a:bodyPr anchor="ctr">
            <a:normAutofit/>
          </a:bodyPr>
          <a:lstStyle>
            <a:lvl1pPr algn="ctr">
              <a:defRPr sz="1400" b="0">
                <a:solidFill>
                  <a:schemeClr val="bg1"/>
                </a:solidFill>
              </a:defRPr>
            </a:lvl1pPr>
          </a:lstStyle>
          <a:p>
            <a:r>
              <a:rPr lang="en-GB" dirty="0"/>
              <a:t>Place client logo here if needed</a:t>
            </a:r>
          </a:p>
        </p:txBody>
      </p:sp>
      <p:sp>
        <p:nvSpPr>
          <p:cNvPr id="9" name="Text Placeholder 2">
            <a:extLst>
              <a:ext uri="{FF2B5EF4-FFF2-40B4-BE49-F238E27FC236}">
                <a16:creationId xmlns:a16="http://schemas.microsoft.com/office/drawing/2014/main" id="{58075BD1-D4DA-44D8-BEEC-045D2740876B}"/>
              </a:ext>
            </a:extLst>
          </p:cNvPr>
          <p:cNvSpPr>
            <a:spLocks noGrp="1"/>
          </p:cNvSpPr>
          <p:nvPr>
            <p:ph type="body" sz="quarter" idx="14" hasCustomPrompt="1"/>
          </p:nvPr>
        </p:nvSpPr>
        <p:spPr>
          <a:xfrm>
            <a:off x="8338761" y="4853254"/>
            <a:ext cx="2765182" cy="226989"/>
          </a:xfrm>
        </p:spPr>
        <p:txBody>
          <a:bodyPr>
            <a:normAutofit/>
          </a:bodyPr>
          <a:lstStyle>
            <a:lvl1pPr>
              <a:defRPr sz="1050" b="0" i="0">
                <a:solidFill>
                  <a:schemeClr val="bg2">
                    <a:lumMod val="75000"/>
                  </a:schemeClr>
                </a:solidFill>
                <a:latin typeface="Calibri" panose="020F0502020204030204" pitchFamily="34" charset="0"/>
              </a:defRPr>
            </a:lvl1pPr>
          </a:lstStyle>
          <a:p>
            <a:pPr lvl="0"/>
            <a:r>
              <a:rPr lang="en-US" dirty="0"/>
              <a:t>Location</a:t>
            </a:r>
          </a:p>
        </p:txBody>
      </p:sp>
      <p:sp>
        <p:nvSpPr>
          <p:cNvPr id="16" name="Text Placeholder 4">
            <a:extLst>
              <a:ext uri="{FF2B5EF4-FFF2-40B4-BE49-F238E27FC236}">
                <a16:creationId xmlns:a16="http://schemas.microsoft.com/office/drawing/2014/main" id="{0E40ED74-5B2D-4667-B898-1B6AABCDD123}"/>
              </a:ext>
            </a:extLst>
          </p:cNvPr>
          <p:cNvSpPr>
            <a:spLocks noGrp="1"/>
          </p:cNvSpPr>
          <p:nvPr>
            <p:ph type="body" sz="quarter" idx="15" hasCustomPrompt="1"/>
          </p:nvPr>
        </p:nvSpPr>
        <p:spPr>
          <a:xfrm>
            <a:off x="8338761" y="5144858"/>
            <a:ext cx="2767691" cy="226989"/>
          </a:xfrm>
        </p:spPr>
        <p:txBody>
          <a:bodyPr>
            <a:normAutofit/>
          </a:bodyPr>
          <a:lstStyle>
            <a:lvl1pPr>
              <a:defRPr sz="1050" b="0" i="0">
                <a:solidFill>
                  <a:schemeClr val="bg2">
                    <a:lumMod val="75000"/>
                  </a:schemeClr>
                </a:solidFill>
                <a:latin typeface="Calibri" panose="020F0502020204030204" pitchFamily="34" charset="0"/>
              </a:defRPr>
            </a:lvl1pPr>
          </a:lstStyle>
          <a:p>
            <a:pPr lvl="0"/>
            <a:r>
              <a:rPr lang="en-US" dirty="0"/>
              <a:t>Date</a:t>
            </a:r>
          </a:p>
        </p:txBody>
      </p:sp>
      <p:sp>
        <p:nvSpPr>
          <p:cNvPr id="17" name="Text Placeholder 9">
            <a:extLst>
              <a:ext uri="{FF2B5EF4-FFF2-40B4-BE49-F238E27FC236}">
                <a16:creationId xmlns:a16="http://schemas.microsoft.com/office/drawing/2014/main" id="{7A71F9A6-961B-4047-9742-B59B9337D93B}"/>
              </a:ext>
            </a:extLst>
          </p:cNvPr>
          <p:cNvSpPr>
            <a:spLocks noGrp="1"/>
          </p:cNvSpPr>
          <p:nvPr>
            <p:ph type="body" sz="quarter" idx="16" hasCustomPrompt="1"/>
          </p:nvPr>
        </p:nvSpPr>
        <p:spPr>
          <a:xfrm>
            <a:off x="8338761" y="5436112"/>
            <a:ext cx="2765182" cy="266460"/>
          </a:xfrm>
        </p:spPr>
        <p:txBody>
          <a:bodyPr>
            <a:normAutofit/>
          </a:bodyPr>
          <a:lstStyle>
            <a:lvl1pPr>
              <a:defRPr sz="1050" b="0" i="0">
                <a:solidFill>
                  <a:schemeClr val="bg2">
                    <a:lumMod val="75000"/>
                  </a:schemeClr>
                </a:solidFill>
                <a:latin typeface="Calibri" panose="020F0502020204030204" pitchFamily="34" charset="0"/>
              </a:defRPr>
            </a:lvl1pPr>
          </a:lstStyle>
          <a:p>
            <a:pPr lvl="0"/>
            <a:r>
              <a:rPr lang="en-US" dirty="0"/>
              <a:t>Author</a:t>
            </a:r>
          </a:p>
        </p:txBody>
      </p:sp>
      <p:grpSp>
        <p:nvGrpSpPr>
          <p:cNvPr id="12" name="Group 11">
            <a:extLst>
              <a:ext uri="{FF2B5EF4-FFF2-40B4-BE49-F238E27FC236}">
                <a16:creationId xmlns:a16="http://schemas.microsoft.com/office/drawing/2014/main" id="{78687F9E-FB0B-4A93-A8CB-697A87C22ADF}"/>
              </a:ext>
            </a:extLst>
          </p:cNvPr>
          <p:cNvGrpSpPr/>
          <p:nvPr userDrawn="1"/>
        </p:nvGrpSpPr>
        <p:grpSpPr>
          <a:xfrm>
            <a:off x="1085548" y="350282"/>
            <a:ext cx="10020904" cy="3398903"/>
            <a:chOff x="1085548" y="350282"/>
            <a:chExt cx="10020904" cy="3398903"/>
          </a:xfrm>
          <a:solidFill>
            <a:schemeClr val="bg1">
              <a:alpha val="15000"/>
            </a:schemeClr>
          </a:solidFill>
        </p:grpSpPr>
        <p:sp>
          <p:nvSpPr>
            <p:cNvPr id="13" name="Freeform: Shape 12">
              <a:extLst>
                <a:ext uri="{FF2B5EF4-FFF2-40B4-BE49-F238E27FC236}">
                  <a16:creationId xmlns:a16="http://schemas.microsoft.com/office/drawing/2014/main" id="{761DC9FF-EB62-41E8-B299-9167CC092E0A}"/>
                </a:ext>
              </a:extLst>
            </p:cNvPr>
            <p:cNvSpPr/>
            <p:nvPr/>
          </p:nvSpPr>
          <p:spPr>
            <a:xfrm>
              <a:off x="5301360" y="379583"/>
              <a:ext cx="1582248" cy="3340301"/>
            </a:xfrm>
            <a:custGeom>
              <a:avLst/>
              <a:gdLst>
                <a:gd name="connsiteX0" fmla="*/ 948177 w 1582248"/>
                <a:gd name="connsiteY0" fmla="*/ 1509582 h 3340301"/>
                <a:gd name="connsiteX1" fmla="*/ 826871 w 1582248"/>
                <a:gd name="connsiteY1" fmla="*/ 1630888 h 3340301"/>
                <a:gd name="connsiteX2" fmla="*/ 680952 w 1582248"/>
                <a:gd name="connsiteY2" fmla="*/ 1630888 h 3340301"/>
                <a:gd name="connsiteX3" fmla="*/ 680952 w 1582248"/>
                <a:gd name="connsiteY3" fmla="*/ 580744 h 3340301"/>
                <a:gd name="connsiteX4" fmla="*/ 826871 w 1582248"/>
                <a:gd name="connsiteY4" fmla="*/ 580744 h 3340301"/>
                <a:gd name="connsiteX5" fmla="*/ 948177 w 1582248"/>
                <a:gd name="connsiteY5" fmla="*/ 701463 h 3340301"/>
                <a:gd name="connsiteX6" fmla="*/ 948177 w 1582248"/>
                <a:gd name="connsiteY6" fmla="*/ 1509582 h 3340301"/>
                <a:gd name="connsiteX7" fmla="*/ 1629129 w 1582248"/>
                <a:gd name="connsiteY7" fmla="*/ 1582248 h 3340301"/>
                <a:gd name="connsiteX8" fmla="*/ 1629129 w 1582248"/>
                <a:gd name="connsiteY8" fmla="*/ 628797 h 3340301"/>
                <a:gd name="connsiteX9" fmla="*/ 996816 w 1582248"/>
                <a:gd name="connsiteY9" fmla="*/ 0 h 3340301"/>
                <a:gd name="connsiteX10" fmla="*/ 0 w 1582248"/>
                <a:gd name="connsiteY10" fmla="*/ 0 h 3340301"/>
                <a:gd name="connsiteX11" fmla="*/ 0 w 1582248"/>
                <a:gd name="connsiteY11" fmla="*/ 3387769 h 3340301"/>
                <a:gd name="connsiteX12" fmla="*/ 680952 w 1582248"/>
                <a:gd name="connsiteY12" fmla="*/ 3387769 h 3340301"/>
                <a:gd name="connsiteX13" fmla="*/ 680952 w 1582248"/>
                <a:gd name="connsiteY13" fmla="*/ 2211631 h 3340301"/>
                <a:gd name="connsiteX14" fmla="*/ 996816 w 1582248"/>
                <a:gd name="connsiteY14" fmla="*/ 2211631 h 3340301"/>
                <a:gd name="connsiteX15" fmla="*/ 1629129 w 1582248"/>
                <a:gd name="connsiteY15" fmla="*/ 1582248 h 3340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582248" h="3340301">
                  <a:moveTo>
                    <a:pt x="948177" y="1509582"/>
                  </a:moveTo>
                  <a:cubicBezTo>
                    <a:pt x="948177" y="1591624"/>
                    <a:pt x="908913" y="1630888"/>
                    <a:pt x="826871" y="1630888"/>
                  </a:cubicBezTo>
                  <a:lnTo>
                    <a:pt x="680952" y="1630888"/>
                  </a:lnTo>
                  <a:lnTo>
                    <a:pt x="680952" y="580744"/>
                  </a:lnTo>
                  <a:lnTo>
                    <a:pt x="826871" y="580744"/>
                  </a:lnTo>
                  <a:cubicBezTo>
                    <a:pt x="909499" y="580744"/>
                    <a:pt x="948177" y="619421"/>
                    <a:pt x="948177" y="701463"/>
                  </a:cubicBezTo>
                  <a:lnTo>
                    <a:pt x="948177" y="1509582"/>
                  </a:lnTo>
                  <a:close/>
                  <a:moveTo>
                    <a:pt x="1629129" y="1582248"/>
                  </a:moveTo>
                  <a:lnTo>
                    <a:pt x="1629129" y="628797"/>
                  </a:lnTo>
                  <a:cubicBezTo>
                    <a:pt x="1629129" y="207450"/>
                    <a:pt x="1419921" y="0"/>
                    <a:pt x="996816" y="0"/>
                  </a:cubicBezTo>
                  <a:lnTo>
                    <a:pt x="0" y="0"/>
                  </a:lnTo>
                  <a:lnTo>
                    <a:pt x="0" y="3387769"/>
                  </a:lnTo>
                  <a:lnTo>
                    <a:pt x="680952" y="3387769"/>
                  </a:lnTo>
                  <a:lnTo>
                    <a:pt x="680952" y="2211631"/>
                  </a:lnTo>
                  <a:lnTo>
                    <a:pt x="996816" y="2211631"/>
                  </a:lnTo>
                  <a:cubicBezTo>
                    <a:pt x="1419921" y="2211631"/>
                    <a:pt x="1629129" y="2003595"/>
                    <a:pt x="1629129" y="1582248"/>
                  </a:cubicBezTo>
                </a:path>
              </a:pathLst>
            </a:custGeom>
            <a:grpFill/>
            <a:ln w="58598" cap="flat">
              <a:noFill/>
              <a:prstDash val="solid"/>
              <a:miter/>
            </a:ln>
          </p:spPr>
          <p:txBody>
            <a:bodyPr rtlCol="0" anchor="ctr"/>
            <a:lstStyle/>
            <a:p>
              <a:endParaRPr lang="en-GB" dirty="0"/>
            </a:p>
          </p:txBody>
        </p:sp>
        <p:sp>
          <p:nvSpPr>
            <p:cNvPr id="14" name="Freeform: Shape 13">
              <a:extLst>
                <a:ext uri="{FF2B5EF4-FFF2-40B4-BE49-F238E27FC236}">
                  <a16:creationId xmlns:a16="http://schemas.microsoft.com/office/drawing/2014/main" id="{1BF9FB7D-7EE9-4663-8E66-3BDA73C1F263}"/>
                </a:ext>
              </a:extLst>
            </p:cNvPr>
            <p:cNvSpPr/>
            <p:nvPr/>
          </p:nvSpPr>
          <p:spPr>
            <a:xfrm>
              <a:off x="7319018" y="350282"/>
              <a:ext cx="1640850" cy="3398903"/>
            </a:xfrm>
            <a:custGeom>
              <a:avLst/>
              <a:gdLst>
                <a:gd name="connsiteX0" fmla="*/ 631728 w 1640849"/>
                <a:gd name="connsiteY0" fmla="*/ 3445785 h 3398903"/>
                <a:gd name="connsiteX1" fmla="*/ 1050145 w 1640849"/>
                <a:gd name="connsiteY1" fmla="*/ 3445785 h 3398903"/>
                <a:gd name="connsiteX2" fmla="*/ 1682458 w 1640849"/>
                <a:gd name="connsiteY2" fmla="*/ 2816402 h 3398903"/>
                <a:gd name="connsiteX3" fmla="*/ 1682458 w 1640849"/>
                <a:gd name="connsiteY3" fmla="*/ 2185261 h 3398903"/>
                <a:gd name="connsiteX4" fmla="*/ 1011468 w 1640849"/>
                <a:gd name="connsiteY4" fmla="*/ 2185261 h 3398903"/>
                <a:gd name="connsiteX5" fmla="*/ 1011468 w 1640849"/>
                <a:gd name="connsiteY5" fmla="*/ 2744322 h 3398903"/>
                <a:gd name="connsiteX6" fmla="*/ 889576 w 1640849"/>
                <a:gd name="connsiteY6" fmla="*/ 2865041 h 3398903"/>
                <a:gd name="connsiteX7" fmla="*/ 802259 w 1640849"/>
                <a:gd name="connsiteY7" fmla="*/ 2865041 h 3398903"/>
                <a:gd name="connsiteX8" fmla="*/ 680954 w 1640849"/>
                <a:gd name="connsiteY8" fmla="*/ 2744322 h 3398903"/>
                <a:gd name="connsiteX9" fmla="*/ 680954 w 1640849"/>
                <a:gd name="connsiteY9" fmla="*/ 702049 h 3398903"/>
                <a:gd name="connsiteX10" fmla="*/ 802259 w 1640849"/>
                <a:gd name="connsiteY10" fmla="*/ 581330 h 3398903"/>
                <a:gd name="connsiteX11" fmla="*/ 880200 w 1640849"/>
                <a:gd name="connsiteY11" fmla="*/ 581330 h 3398903"/>
                <a:gd name="connsiteX12" fmla="*/ 1002092 w 1640849"/>
                <a:gd name="connsiteY12" fmla="*/ 702049 h 3398903"/>
                <a:gd name="connsiteX13" fmla="*/ 1002092 w 1640849"/>
                <a:gd name="connsiteY13" fmla="*/ 1176138 h 3398903"/>
                <a:gd name="connsiteX14" fmla="*/ 1673082 w 1640849"/>
                <a:gd name="connsiteY14" fmla="*/ 1176138 h 3398903"/>
                <a:gd name="connsiteX15" fmla="*/ 1673082 w 1640849"/>
                <a:gd name="connsiteY15" fmla="*/ 629383 h 3398903"/>
                <a:gd name="connsiteX16" fmla="*/ 1040769 w 1640849"/>
                <a:gd name="connsiteY16" fmla="*/ 0 h 3398903"/>
                <a:gd name="connsiteX17" fmla="*/ 632314 w 1640849"/>
                <a:gd name="connsiteY17" fmla="*/ 0 h 3398903"/>
                <a:gd name="connsiteX18" fmla="*/ 1 w 1640849"/>
                <a:gd name="connsiteY18" fmla="*/ 629383 h 3398903"/>
                <a:gd name="connsiteX19" fmla="*/ 1 w 1640849"/>
                <a:gd name="connsiteY19" fmla="*/ 2816988 h 3398903"/>
                <a:gd name="connsiteX20" fmla="*/ 631728 w 1640849"/>
                <a:gd name="connsiteY20" fmla="*/ 3445785 h 3398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640849" h="3398903">
                  <a:moveTo>
                    <a:pt x="631728" y="3445785"/>
                  </a:moveTo>
                  <a:lnTo>
                    <a:pt x="1050145" y="3445785"/>
                  </a:lnTo>
                  <a:cubicBezTo>
                    <a:pt x="1473250" y="3445785"/>
                    <a:pt x="1682458" y="3237748"/>
                    <a:pt x="1682458" y="2816402"/>
                  </a:cubicBezTo>
                  <a:lnTo>
                    <a:pt x="1682458" y="2185261"/>
                  </a:lnTo>
                  <a:lnTo>
                    <a:pt x="1011468" y="2185261"/>
                  </a:lnTo>
                  <a:lnTo>
                    <a:pt x="1011468" y="2744322"/>
                  </a:lnTo>
                  <a:cubicBezTo>
                    <a:pt x="1011468" y="2826950"/>
                    <a:pt x="972205" y="2865041"/>
                    <a:pt x="889576" y="2865041"/>
                  </a:cubicBezTo>
                  <a:lnTo>
                    <a:pt x="802259" y="2865041"/>
                  </a:lnTo>
                  <a:cubicBezTo>
                    <a:pt x="719631" y="2865041"/>
                    <a:pt x="680954" y="2826364"/>
                    <a:pt x="680954" y="2744322"/>
                  </a:cubicBezTo>
                  <a:lnTo>
                    <a:pt x="680954" y="702049"/>
                  </a:lnTo>
                  <a:cubicBezTo>
                    <a:pt x="680954" y="620007"/>
                    <a:pt x="719631" y="581330"/>
                    <a:pt x="802259" y="581330"/>
                  </a:cubicBezTo>
                  <a:lnTo>
                    <a:pt x="880200" y="581330"/>
                  </a:lnTo>
                  <a:cubicBezTo>
                    <a:pt x="962828" y="581330"/>
                    <a:pt x="1002092" y="620007"/>
                    <a:pt x="1002092" y="702049"/>
                  </a:cubicBezTo>
                  <a:lnTo>
                    <a:pt x="1002092" y="1176138"/>
                  </a:lnTo>
                  <a:lnTo>
                    <a:pt x="1673082" y="1176138"/>
                  </a:lnTo>
                  <a:lnTo>
                    <a:pt x="1673082" y="629383"/>
                  </a:lnTo>
                  <a:cubicBezTo>
                    <a:pt x="1673082" y="208622"/>
                    <a:pt x="1463874" y="0"/>
                    <a:pt x="1040769" y="0"/>
                  </a:cubicBezTo>
                  <a:lnTo>
                    <a:pt x="632314" y="0"/>
                  </a:lnTo>
                  <a:cubicBezTo>
                    <a:pt x="209210" y="0"/>
                    <a:pt x="1" y="208036"/>
                    <a:pt x="1" y="629383"/>
                  </a:cubicBezTo>
                  <a:lnTo>
                    <a:pt x="1" y="2816988"/>
                  </a:lnTo>
                  <a:cubicBezTo>
                    <a:pt x="-585" y="3237748"/>
                    <a:pt x="208623" y="3445785"/>
                    <a:pt x="631728" y="3445785"/>
                  </a:cubicBezTo>
                </a:path>
              </a:pathLst>
            </a:custGeom>
            <a:grpFill/>
            <a:ln w="58598" cap="flat">
              <a:noFill/>
              <a:prstDash val="solid"/>
              <a:miter/>
            </a:ln>
          </p:spPr>
          <p:txBody>
            <a:bodyPr rtlCol="0" anchor="ctr"/>
            <a:lstStyle/>
            <a:p>
              <a:endParaRPr lang="en-GB" dirty="0"/>
            </a:p>
          </p:txBody>
        </p:sp>
        <p:sp>
          <p:nvSpPr>
            <p:cNvPr id="18" name="Freeform: Shape 17">
              <a:extLst>
                <a:ext uri="{FF2B5EF4-FFF2-40B4-BE49-F238E27FC236}">
                  <a16:creationId xmlns:a16="http://schemas.microsoft.com/office/drawing/2014/main" id="{9C9DB120-D9B4-4E0A-97E4-A0374420F771}"/>
                </a:ext>
              </a:extLst>
            </p:cNvPr>
            <p:cNvSpPr/>
            <p:nvPr/>
          </p:nvSpPr>
          <p:spPr>
            <a:xfrm>
              <a:off x="1085548" y="350282"/>
              <a:ext cx="1640850" cy="3398903"/>
            </a:xfrm>
            <a:custGeom>
              <a:avLst/>
              <a:gdLst>
                <a:gd name="connsiteX0" fmla="*/ 632313 w 1640849"/>
                <a:gd name="connsiteY0" fmla="*/ 3445785 h 3398903"/>
                <a:gd name="connsiteX1" fmla="*/ 1050730 w 1640849"/>
                <a:gd name="connsiteY1" fmla="*/ 3445785 h 3398903"/>
                <a:gd name="connsiteX2" fmla="*/ 1683043 w 1640849"/>
                <a:gd name="connsiteY2" fmla="*/ 2816402 h 3398903"/>
                <a:gd name="connsiteX3" fmla="*/ 1683043 w 1640849"/>
                <a:gd name="connsiteY3" fmla="*/ 2185261 h 3398903"/>
                <a:gd name="connsiteX4" fmla="*/ 1011467 w 1640849"/>
                <a:gd name="connsiteY4" fmla="*/ 2185261 h 3398903"/>
                <a:gd name="connsiteX5" fmla="*/ 1011467 w 1640849"/>
                <a:gd name="connsiteY5" fmla="*/ 2744322 h 3398903"/>
                <a:gd name="connsiteX6" fmla="*/ 889575 w 1640849"/>
                <a:gd name="connsiteY6" fmla="*/ 2865041 h 3398903"/>
                <a:gd name="connsiteX7" fmla="*/ 802258 w 1640849"/>
                <a:gd name="connsiteY7" fmla="*/ 2865041 h 3398903"/>
                <a:gd name="connsiteX8" fmla="*/ 680953 w 1640849"/>
                <a:gd name="connsiteY8" fmla="*/ 2744322 h 3398903"/>
                <a:gd name="connsiteX9" fmla="*/ 680953 w 1640849"/>
                <a:gd name="connsiteY9" fmla="*/ 702049 h 3398903"/>
                <a:gd name="connsiteX10" fmla="*/ 802258 w 1640849"/>
                <a:gd name="connsiteY10" fmla="*/ 581330 h 3398903"/>
                <a:gd name="connsiteX11" fmla="*/ 880199 w 1640849"/>
                <a:gd name="connsiteY11" fmla="*/ 581330 h 3398903"/>
                <a:gd name="connsiteX12" fmla="*/ 1001504 w 1640849"/>
                <a:gd name="connsiteY12" fmla="*/ 702049 h 3398903"/>
                <a:gd name="connsiteX13" fmla="*/ 1001504 w 1640849"/>
                <a:gd name="connsiteY13" fmla="*/ 1176138 h 3398903"/>
                <a:gd name="connsiteX14" fmla="*/ 1672495 w 1640849"/>
                <a:gd name="connsiteY14" fmla="*/ 1176138 h 3398903"/>
                <a:gd name="connsiteX15" fmla="*/ 1672495 w 1640849"/>
                <a:gd name="connsiteY15" fmla="*/ 629383 h 3398903"/>
                <a:gd name="connsiteX16" fmla="*/ 1040768 w 1640849"/>
                <a:gd name="connsiteY16" fmla="*/ 0 h 3398903"/>
                <a:gd name="connsiteX17" fmla="*/ 632313 w 1640849"/>
                <a:gd name="connsiteY17" fmla="*/ 0 h 3398903"/>
                <a:gd name="connsiteX18" fmla="*/ 0 w 1640849"/>
                <a:gd name="connsiteY18" fmla="*/ 629383 h 3398903"/>
                <a:gd name="connsiteX19" fmla="*/ 0 w 1640849"/>
                <a:gd name="connsiteY19" fmla="*/ 2816988 h 3398903"/>
                <a:gd name="connsiteX20" fmla="*/ 632313 w 1640849"/>
                <a:gd name="connsiteY20" fmla="*/ 3445785 h 3398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640849" h="3398903">
                  <a:moveTo>
                    <a:pt x="632313" y="3445785"/>
                  </a:moveTo>
                  <a:lnTo>
                    <a:pt x="1050730" y="3445785"/>
                  </a:lnTo>
                  <a:cubicBezTo>
                    <a:pt x="1473835" y="3445785"/>
                    <a:pt x="1683043" y="3237748"/>
                    <a:pt x="1683043" y="2816402"/>
                  </a:cubicBezTo>
                  <a:lnTo>
                    <a:pt x="1683043" y="2185261"/>
                  </a:lnTo>
                  <a:lnTo>
                    <a:pt x="1011467" y="2185261"/>
                  </a:lnTo>
                  <a:lnTo>
                    <a:pt x="1011467" y="2744322"/>
                  </a:lnTo>
                  <a:cubicBezTo>
                    <a:pt x="1011467" y="2826950"/>
                    <a:pt x="972790" y="2865041"/>
                    <a:pt x="889575" y="2865041"/>
                  </a:cubicBezTo>
                  <a:lnTo>
                    <a:pt x="802258" y="2865041"/>
                  </a:lnTo>
                  <a:cubicBezTo>
                    <a:pt x="719630" y="2865041"/>
                    <a:pt x="680953" y="2826364"/>
                    <a:pt x="680953" y="2744322"/>
                  </a:cubicBezTo>
                  <a:lnTo>
                    <a:pt x="680953" y="702049"/>
                  </a:lnTo>
                  <a:cubicBezTo>
                    <a:pt x="680953" y="620007"/>
                    <a:pt x="719630" y="581330"/>
                    <a:pt x="802258" y="581330"/>
                  </a:cubicBezTo>
                  <a:lnTo>
                    <a:pt x="880199" y="581330"/>
                  </a:lnTo>
                  <a:cubicBezTo>
                    <a:pt x="962827" y="581330"/>
                    <a:pt x="1001504" y="620007"/>
                    <a:pt x="1001504" y="702049"/>
                  </a:cubicBezTo>
                  <a:lnTo>
                    <a:pt x="1001504" y="1176138"/>
                  </a:lnTo>
                  <a:lnTo>
                    <a:pt x="1672495" y="1176138"/>
                  </a:lnTo>
                  <a:lnTo>
                    <a:pt x="1672495" y="629383"/>
                  </a:lnTo>
                  <a:cubicBezTo>
                    <a:pt x="1673081" y="208036"/>
                    <a:pt x="1463872" y="0"/>
                    <a:pt x="1040768" y="0"/>
                  </a:cubicBezTo>
                  <a:lnTo>
                    <a:pt x="632313" y="0"/>
                  </a:lnTo>
                  <a:cubicBezTo>
                    <a:pt x="209208" y="0"/>
                    <a:pt x="0" y="208036"/>
                    <a:pt x="0" y="629383"/>
                  </a:cubicBezTo>
                  <a:lnTo>
                    <a:pt x="0" y="2816988"/>
                  </a:lnTo>
                  <a:cubicBezTo>
                    <a:pt x="0" y="3237748"/>
                    <a:pt x="209208" y="3445785"/>
                    <a:pt x="632313" y="3445785"/>
                  </a:cubicBezTo>
                </a:path>
              </a:pathLst>
            </a:custGeom>
            <a:grpFill/>
            <a:ln w="58598" cap="flat">
              <a:noFill/>
              <a:prstDash val="solid"/>
              <a:miter/>
            </a:ln>
          </p:spPr>
          <p:txBody>
            <a:bodyPr rtlCol="0" anchor="ctr"/>
            <a:lstStyle/>
            <a:p>
              <a:endParaRPr lang="en-GB" dirty="0"/>
            </a:p>
          </p:txBody>
        </p:sp>
        <p:sp>
          <p:nvSpPr>
            <p:cNvPr id="19" name="Freeform: Shape 18">
              <a:extLst>
                <a:ext uri="{FF2B5EF4-FFF2-40B4-BE49-F238E27FC236}">
                  <a16:creationId xmlns:a16="http://schemas.microsoft.com/office/drawing/2014/main" id="{046F621E-6A36-4CBD-B751-B1C95B227F65}"/>
                </a:ext>
              </a:extLst>
            </p:cNvPr>
            <p:cNvSpPr/>
            <p:nvPr/>
          </p:nvSpPr>
          <p:spPr>
            <a:xfrm>
              <a:off x="9407000" y="350282"/>
              <a:ext cx="1699452" cy="3398903"/>
            </a:xfrm>
            <a:custGeom>
              <a:avLst/>
              <a:gdLst>
                <a:gd name="connsiteX0" fmla="*/ 1021429 w 1699451"/>
                <a:gd name="connsiteY0" fmla="*/ 2744322 h 3398903"/>
                <a:gd name="connsiteX1" fmla="*/ 900123 w 1699451"/>
                <a:gd name="connsiteY1" fmla="*/ 2865041 h 3398903"/>
                <a:gd name="connsiteX2" fmla="*/ 802844 w 1699451"/>
                <a:gd name="connsiteY2" fmla="*/ 2865041 h 3398903"/>
                <a:gd name="connsiteX3" fmla="*/ 681539 w 1699451"/>
                <a:gd name="connsiteY3" fmla="*/ 2744322 h 3398903"/>
                <a:gd name="connsiteX4" fmla="*/ 681539 w 1699451"/>
                <a:gd name="connsiteY4" fmla="*/ 702049 h 3398903"/>
                <a:gd name="connsiteX5" fmla="*/ 802844 w 1699451"/>
                <a:gd name="connsiteY5" fmla="*/ 581330 h 3398903"/>
                <a:gd name="connsiteX6" fmla="*/ 900123 w 1699451"/>
                <a:gd name="connsiteY6" fmla="*/ 581330 h 3398903"/>
                <a:gd name="connsiteX7" fmla="*/ 1021429 w 1699451"/>
                <a:gd name="connsiteY7" fmla="*/ 702049 h 3398903"/>
                <a:gd name="connsiteX8" fmla="*/ 1021429 w 1699451"/>
                <a:gd name="connsiteY8" fmla="*/ 2744322 h 3398903"/>
                <a:gd name="connsiteX9" fmla="*/ 1702382 w 1699451"/>
                <a:gd name="connsiteY9" fmla="*/ 2816988 h 3398903"/>
                <a:gd name="connsiteX10" fmla="*/ 1702382 w 1699451"/>
                <a:gd name="connsiteY10" fmla="*/ 629383 h 3398903"/>
                <a:gd name="connsiteX11" fmla="*/ 1070068 w 1699451"/>
                <a:gd name="connsiteY11" fmla="*/ 0 h 3398903"/>
                <a:gd name="connsiteX12" fmla="*/ 632313 w 1699451"/>
                <a:gd name="connsiteY12" fmla="*/ 0 h 3398903"/>
                <a:gd name="connsiteX13" fmla="*/ 0 w 1699451"/>
                <a:gd name="connsiteY13" fmla="*/ 629383 h 3398903"/>
                <a:gd name="connsiteX14" fmla="*/ 0 w 1699451"/>
                <a:gd name="connsiteY14" fmla="*/ 2816988 h 3398903"/>
                <a:gd name="connsiteX15" fmla="*/ 632313 w 1699451"/>
                <a:gd name="connsiteY15" fmla="*/ 3446371 h 3398903"/>
                <a:gd name="connsiteX16" fmla="*/ 1070068 w 1699451"/>
                <a:gd name="connsiteY16" fmla="*/ 3446371 h 3398903"/>
                <a:gd name="connsiteX17" fmla="*/ 1702382 w 1699451"/>
                <a:gd name="connsiteY17" fmla="*/ 2816988 h 3398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699451" h="3398903">
                  <a:moveTo>
                    <a:pt x="1021429" y="2744322"/>
                  </a:moveTo>
                  <a:cubicBezTo>
                    <a:pt x="1021429" y="2826950"/>
                    <a:pt x="982752" y="2865041"/>
                    <a:pt x="900123" y="2865041"/>
                  </a:cubicBezTo>
                  <a:lnTo>
                    <a:pt x="802844" y="2865041"/>
                  </a:lnTo>
                  <a:cubicBezTo>
                    <a:pt x="720215" y="2865041"/>
                    <a:pt x="681539" y="2826364"/>
                    <a:pt x="681539" y="2744322"/>
                  </a:cubicBezTo>
                  <a:lnTo>
                    <a:pt x="681539" y="702049"/>
                  </a:lnTo>
                  <a:cubicBezTo>
                    <a:pt x="681539" y="620007"/>
                    <a:pt x="720215" y="581330"/>
                    <a:pt x="802844" y="581330"/>
                  </a:cubicBezTo>
                  <a:lnTo>
                    <a:pt x="900123" y="581330"/>
                  </a:lnTo>
                  <a:cubicBezTo>
                    <a:pt x="982752" y="581330"/>
                    <a:pt x="1021429" y="620007"/>
                    <a:pt x="1021429" y="702049"/>
                  </a:cubicBezTo>
                  <a:lnTo>
                    <a:pt x="1021429" y="2744322"/>
                  </a:lnTo>
                  <a:close/>
                  <a:moveTo>
                    <a:pt x="1702382" y="2816988"/>
                  </a:moveTo>
                  <a:lnTo>
                    <a:pt x="1702382" y="629383"/>
                  </a:lnTo>
                  <a:cubicBezTo>
                    <a:pt x="1702382" y="208622"/>
                    <a:pt x="1493173" y="0"/>
                    <a:pt x="1070068" y="0"/>
                  </a:cubicBezTo>
                  <a:lnTo>
                    <a:pt x="632313" y="0"/>
                  </a:lnTo>
                  <a:cubicBezTo>
                    <a:pt x="209209" y="0"/>
                    <a:pt x="0" y="208036"/>
                    <a:pt x="0" y="629383"/>
                  </a:cubicBezTo>
                  <a:lnTo>
                    <a:pt x="0" y="2816988"/>
                  </a:lnTo>
                  <a:cubicBezTo>
                    <a:pt x="0" y="3238334"/>
                    <a:pt x="209209" y="3446371"/>
                    <a:pt x="632313" y="3446371"/>
                  </a:cubicBezTo>
                  <a:lnTo>
                    <a:pt x="1070068" y="3446371"/>
                  </a:lnTo>
                  <a:cubicBezTo>
                    <a:pt x="1493173" y="3445785"/>
                    <a:pt x="1702382" y="3237748"/>
                    <a:pt x="1702382" y="2816988"/>
                  </a:cubicBezTo>
                </a:path>
              </a:pathLst>
            </a:custGeom>
            <a:grpFill/>
            <a:ln w="58598" cap="flat">
              <a:noFill/>
              <a:prstDash val="solid"/>
              <a:miter/>
            </a:ln>
          </p:spPr>
          <p:txBody>
            <a:bodyPr rtlCol="0" anchor="ctr"/>
            <a:lstStyle/>
            <a:p>
              <a:endParaRPr lang="en-GB" dirty="0"/>
            </a:p>
          </p:txBody>
        </p:sp>
        <p:sp>
          <p:nvSpPr>
            <p:cNvPr id="20" name="Freeform: Shape 19">
              <a:extLst>
                <a:ext uri="{FF2B5EF4-FFF2-40B4-BE49-F238E27FC236}">
                  <a16:creationId xmlns:a16="http://schemas.microsoft.com/office/drawing/2014/main" id="{E09AB93F-0096-4017-A3AB-A1E87680A3EA}"/>
                </a:ext>
              </a:extLst>
            </p:cNvPr>
            <p:cNvSpPr/>
            <p:nvPr/>
          </p:nvSpPr>
          <p:spPr>
            <a:xfrm>
              <a:off x="3104379" y="379583"/>
              <a:ext cx="1816655" cy="3340301"/>
            </a:xfrm>
            <a:custGeom>
              <a:avLst/>
              <a:gdLst>
                <a:gd name="connsiteX0" fmla="*/ 1031391 w 1816655"/>
                <a:gd name="connsiteY0" fmla="*/ 2303636 h 3340301"/>
                <a:gd name="connsiteX1" fmla="*/ 729592 w 1816655"/>
                <a:gd name="connsiteY1" fmla="*/ 2303636 h 3340301"/>
                <a:gd name="connsiteX2" fmla="*/ 880199 w 1816655"/>
                <a:gd name="connsiteY2" fmla="*/ 827457 h 3340301"/>
                <a:gd name="connsiteX3" fmla="*/ 1031391 w 1816655"/>
                <a:gd name="connsiteY3" fmla="*/ 2303636 h 3340301"/>
                <a:gd name="connsiteX4" fmla="*/ 1823687 w 1816655"/>
                <a:gd name="connsiteY4" fmla="*/ 3387769 h 3340301"/>
                <a:gd name="connsiteX5" fmla="*/ 1376556 w 1816655"/>
                <a:gd name="connsiteY5" fmla="*/ 0 h 3340301"/>
                <a:gd name="connsiteX6" fmla="*/ 447132 w 1816655"/>
                <a:gd name="connsiteY6" fmla="*/ 0 h 3340301"/>
                <a:gd name="connsiteX7" fmla="*/ 0 w 1816655"/>
                <a:gd name="connsiteY7" fmla="*/ 3387769 h 3340301"/>
                <a:gd name="connsiteX8" fmla="*/ 617663 w 1816655"/>
                <a:gd name="connsiteY8" fmla="*/ 3387769 h 3340301"/>
                <a:gd name="connsiteX9" fmla="*/ 666302 w 1816655"/>
                <a:gd name="connsiteY9" fmla="*/ 2894342 h 3340301"/>
                <a:gd name="connsiteX10" fmla="*/ 1094095 w 1816655"/>
                <a:gd name="connsiteY10" fmla="*/ 2894342 h 3340301"/>
                <a:gd name="connsiteX11" fmla="*/ 1147423 w 1816655"/>
                <a:gd name="connsiteY11" fmla="*/ 3387769 h 3340301"/>
                <a:gd name="connsiteX12" fmla="*/ 1823687 w 1816655"/>
                <a:gd name="connsiteY12" fmla="*/ 3387769 h 3340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816655" h="3340301">
                  <a:moveTo>
                    <a:pt x="1031391" y="2303636"/>
                  </a:moveTo>
                  <a:lnTo>
                    <a:pt x="729592" y="2303636"/>
                  </a:lnTo>
                  <a:lnTo>
                    <a:pt x="880199" y="827457"/>
                  </a:lnTo>
                  <a:lnTo>
                    <a:pt x="1031391" y="2303636"/>
                  </a:lnTo>
                  <a:close/>
                  <a:moveTo>
                    <a:pt x="1823687" y="3387769"/>
                  </a:moveTo>
                  <a:lnTo>
                    <a:pt x="1376556" y="0"/>
                  </a:lnTo>
                  <a:lnTo>
                    <a:pt x="447132" y="0"/>
                  </a:lnTo>
                  <a:lnTo>
                    <a:pt x="0" y="3387769"/>
                  </a:lnTo>
                  <a:lnTo>
                    <a:pt x="617663" y="3387769"/>
                  </a:lnTo>
                  <a:lnTo>
                    <a:pt x="666302" y="2894342"/>
                  </a:lnTo>
                  <a:lnTo>
                    <a:pt x="1094095" y="2894342"/>
                  </a:lnTo>
                  <a:lnTo>
                    <a:pt x="1147423" y="3387769"/>
                  </a:lnTo>
                  <a:lnTo>
                    <a:pt x="1823687" y="3387769"/>
                  </a:lnTo>
                  <a:close/>
                </a:path>
              </a:pathLst>
            </a:custGeom>
            <a:grpFill/>
            <a:ln w="58598" cap="flat">
              <a:noFill/>
              <a:prstDash val="solid"/>
              <a:miter/>
            </a:ln>
          </p:spPr>
          <p:txBody>
            <a:bodyPr rtlCol="0" anchor="ctr"/>
            <a:lstStyle/>
            <a:p>
              <a:endParaRPr lang="en-GB" dirty="0"/>
            </a:p>
          </p:txBody>
        </p:sp>
      </p:grpSp>
      <p:pic>
        <p:nvPicPr>
          <p:cNvPr id="21" name="Graphic 20">
            <a:extLst>
              <a:ext uri="{FF2B5EF4-FFF2-40B4-BE49-F238E27FC236}">
                <a16:creationId xmlns:a16="http://schemas.microsoft.com/office/drawing/2014/main" id="{D86B059C-232A-4A7F-9806-D82FA1ADACBE}"/>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5500592" y="6241691"/>
            <a:ext cx="1204913" cy="155425"/>
          </a:xfrm>
          <a:prstGeom prst="rect">
            <a:avLst/>
          </a:prstGeom>
        </p:spPr>
      </p:pic>
    </p:spTree>
    <p:extLst>
      <p:ext uri="{BB962C8B-B14F-4D97-AF65-F5344CB8AC3E}">
        <p14:creationId xmlns:p14="http://schemas.microsoft.com/office/powerpoint/2010/main" val="8568052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Title 3">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3148DE2E-8BDC-4E36-9D7F-4A5E3AEB964C}"/>
              </a:ext>
            </a:extLst>
          </p:cNvPr>
          <p:cNvPicPr>
            <a:picLocks/>
          </p:cNvPicPr>
          <p:nvPr userDrawn="1"/>
        </p:nvPicPr>
        <p:blipFill rotWithShape="1">
          <a:blip r:embed="rId2" cstate="screen">
            <a:alphaModFix amt="75000"/>
            <a:extLst>
              <a:ext uri="{28A0092B-C50C-407E-A947-70E740481C1C}">
                <a14:useLocalDpi xmlns:a14="http://schemas.microsoft.com/office/drawing/2010/main"/>
              </a:ext>
            </a:extLst>
          </a:blip>
          <a:srcRect l="733" t="807" b="74"/>
          <a:stretch/>
        </p:blipFill>
        <p:spPr>
          <a:xfrm>
            <a:off x="0" y="0"/>
            <a:ext cx="12192000" cy="6858000"/>
          </a:xfrm>
          <a:prstGeom prst="rect">
            <a:avLst/>
          </a:prstGeom>
        </p:spPr>
      </p:pic>
      <p:sp>
        <p:nvSpPr>
          <p:cNvPr id="13" name="Title 1">
            <a:extLst>
              <a:ext uri="{FF2B5EF4-FFF2-40B4-BE49-F238E27FC236}">
                <a16:creationId xmlns:a16="http://schemas.microsoft.com/office/drawing/2014/main" id="{B8AB4D45-658E-6049-822F-6377ACE02F38}"/>
              </a:ext>
            </a:extLst>
          </p:cNvPr>
          <p:cNvSpPr>
            <a:spLocks noGrp="1"/>
          </p:cNvSpPr>
          <p:nvPr>
            <p:ph type="title" hasCustomPrompt="1"/>
          </p:nvPr>
        </p:nvSpPr>
        <p:spPr>
          <a:xfrm>
            <a:off x="1085548" y="4755595"/>
            <a:ext cx="6145913" cy="720197"/>
          </a:xfrm>
          <a:blipFill dpi="0" rotWithShape="1">
            <a:blip r:embed="rId3" cstate="email">
              <a:extLst>
                <a:ext uri="{28A0092B-C50C-407E-A947-70E740481C1C}">
                  <a14:useLocalDpi xmlns:a14="http://schemas.microsoft.com/office/drawing/2010/main"/>
                </a:ext>
              </a:extLst>
            </a:blip>
            <a:srcRect/>
            <a:stretch>
              <a:fillRect t="80000" b="16000"/>
            </a:stretch>
          </a:blipFill>
        </p:spPr>
        <p:txBody>
          <a:bodyPr vert="horz" wrap="none" lIns="0" tIns="0" rIns="0" bIns="274320" rtlCol="0" anchor="b">
            <a:spAutoFit/>
          </a:bodyPr>
          <a:lstStyle>
            <a:lvl1pPr>
              <a:defRPr lang="en-GB" sz="3200" u="none" dirty="0">
                <a:uFill>
                  <a:solidFill>
                    <a:schemeClr val="accent1"/>
                  </a:solidFill>
                </a:uFill>
              </a:defRPr>
            </a:lvl1pPr>
          </a:lstStyle>
          <a:p>
            <a:pPr lvl="0"/>
            <a:r>
              <a:rPr lang="en-US" dirty="0"/>
              <a:t>Presentation title GOES here</a:t>
            </a:r>
            <a:endParaRPr lang="en-GB" dirty="0"/>
          </a:p>
        </p:txBody>
      </p:sp>
      <p:sp>
        <p:nvSpPr>
          <p:cNvPr id="15" name="Text Placeholder 3">
            <a:extLst>
              <a:ext uri="{FF2B5EF4-FFF2-40B4-BE49-F238E27FC236}">
                <a16:creationId xmlns:a16="http://schemas.microsoft.com/office/drawing/2014/main" id="{0F02F0D9-362D-7C41-9BC4-39FFDBB3132D}"/>
              </a:ext>
            </a:extLst>
          </p:cNvPr>
          <p:cNvSpPr>
            <a:spLocks noGrp="1"/>
          </p:cNvSpPr>
          <p:nvPr>
            <p:ph type="body" sz="quarter" idx="17" hasCustomPrompt="1"/>
          </p:nvPr>
        </p:nvSpPr>
        <p:spPr>
          <a:xfrm>
            <a:off x="1085548" y="5659295"/>
            <a:ext cx="6145912" cy="307777"/>
          </a:xfrm>
        </p:spPr>
        <p:txBody>
          <a:bodyPr vert="horz" wrap="square" lIns="0" tIns="0" rIns="0" bIns="0" rtlCol="0">
            <a:spAutoFit/>
          </a:bodyPr>
          <a:lstStyle>
            <a:lvl1pPr>
              <a:defRPr lang="en-US" sz="2000" cap="all" baseline="0" dirty="0">
                <a:solidFill>
                  <a:schemeClr val="bg2">
                    <a:lumMod val="50000"/>
                  </a:schemeClr>
                </a:solidFill>
                <a:latin typeface="Century Gothic" panose="020B0502020202020204" pitchFamily="34" charset="0"/>
              </a:defRPr>
            </a:lvl1pPr>
          </a:lstStyle>
          <a:p>
            <a:pPr lvl="0"/>
            <a:r>
              <a:rPr lang="en-US" dirty="0"/>
              <a:t>SUBTITLE HERE</a:t>
            </a:r>
          </a:p>
        </p:txBody>
      </p:sp>
      <p:sp>
        <p:nvSpPr>
          <p:cNvPr id="18" name="Picture Placeholder 23">
            <a:extLst>
              <a:ext uri="{FF2B5EF4-FFF2-40B4-BE49-F238E27FC236}">
                <a16:creationId xmlns:a16="http://schemas.microsoft.com/office/drawing/2014/main" id="{24C4BE84-8A7F-8E4E-8AEF-D1E6C1AD1575}"/>
              </a:ext>
            </a:extLst>
          </p:cNvPr>
          <p:cNvSpPr>
            <a:spLocks noGrp="1"/>
          </p:cNvSpPr>
          <p:nvPr>
            <p:ph type="pic" sz="quarter" idx="18" hasCustomPrompt="1"/>
          </p:nvPr>
        </p:nvSpPr>
        <p:spPr>
          <a:xfrm>
            <a:off x="8341270" y="5963755"/>
            <a:ext cx="1386000" cy="673200"/>
          </a:xfrm>
        </p:spPr>
        <p:txBody>
          <a:bodyPr anchor="ctr">
            <a:normAutofit/>
          </a:bodyPr>
          <a:lstStyle>
            <a:lvl1pPr algn="ctr">
              <a:defRPr sz="1400" b="0">
                <a:solidFill>
                  <a:schemeClr val="tx1"/>
                </a:solidFill>
              </a:defRPr>
            </a:lvl1pPr>
          </a:lstStyle>
          <a:p>
            <a:r>
              <a:rPr lang="en-GB" dirty="0"/>
              <a:t>Place client logo here if needed</a:t>
            </a:r>
          </a:p>
        </p:txBody>
      </p:sp>
      <p:sp>
        <p:nvSpPr>
          <p:cNvPr id="12" name="Text Placeholder 2">
            <a:extLst>
              <a:ext uri="{FF2B5EF4-FFF2-40B4-BE49-F238E27FC236}">
                <a16:creationId xmlns:a16="http://schemas.microsoft.com/office/drawing/2014/main" id="{8D8FD65E-EA83-40BA-8C85-BD6868311BD0}"/>
              </a:ext>
            </a:extLst>
          </p:cNvPr>
          <p:cNvSpPr>
            <a:spLocks noGrp="1"/>
          </p:cNvSpPr>
          <p:nvPr>
            <p:ph type="body" sz="quarter" idx="14" hasCustomPrompt="1"/>
          </p:nvPr>
        </p:nvSpPr>
        <p:spPr>
          <a:xfrm>
            <a:off x="8341270" y="4853254"/>
            <a:ext cx="2765182" cy="226989"/>
          </a:xfrm>
        </p:spPr>
        <p:txBody>
          <a:bodyPr>
            <a:normAutofit/>
          </a:bodyPr>
          <a:lstStyle>
            <a:lvl1pPr>
              <a:defRPr sz="1050" b="0" i="0">
                <a:solidFill>
                  <a:schemeClr val="bg2">
                    <a:lumMod val="75000"/>
                  </a:schemeClr>
                </a:solidFill>
                <a:latin typeface="Calibri" panose="020F0502020204030204" pitchFamily="34" charset="0"/>
              </a:defRPr>
            </a:lvl1pPr>
          </a:lstStyle>
          <a:p>
            <a:pPr lvl="0"/>
            <a:r>
              <a:rPr lang="en-US" dirty="0"/>
              <a:t>Location</a:t>
            </a:r>
          </a:p>
        </p:txBody>
      </p:sp>
      <p:sp>
        <p:nvSpPr>
          <p:cNvPr id="14" name="Text Placeholder 4">
            <a:extLst>
              <a:ext uri="{FF2B5EF4-FFF2-40B4-BE49-F238E27FC236}">
                <a16:creationId xmlns:a16="http://schemas.microsoft.com/office/drawing/2014/main" id="{0A26A899-58C5-4C45-9F23-84FE7AB29F30}"/>
              </a:ext>
            </a:extLst>
          </p:cNvPr>
          <p:cNvSpPr>
            <a:spLocks noGrp="1"/>
          </p:cNvSpPr>
          <p:nvPr>
            <p:ph type="body" sz="quarter" idx="15" hasCustomPrompt="1"/>
          </p:nvPr>
        </p:nvSpPr>
        <p:spPr>
          <a:xfrm>
            <a:off x="8341270" y="5144858"/>
            <a:ext cx="2767691" cy="226989"/>
          </a:xfrm>
        </p:spPr>
        <p:txBody>
          <a:bodyPr>
            <a:normAutofit/>
          </a:bodyPr>
          <a:lstStyle>
            <a:lvl1pPr>
              <a:defRPr sz="1050" b="0" i="0">
                <a:solidFill>
                  <a:schemeClr val="bg2">
                    <a:lumMod val="75000"/>
                  </a:schemeClr>
                </a:solidFill>
                <a:latin typeface="Calibri" panose="020F0502020204030204" pitchFamily="34" charset="0"/>
              </a:defRPr>
            </a:lvl1pPr>
          </a:lstStyle>
          <a:p>
            <a:pPr lvl="0"/>
            <a:r>
              <a:rPr lang="en-US" dirty="0"/>
              <a:t>Date</a:t>
            </a:r>
          </a:p>
        </p:txBody>
      </p:sp>
      <p:sp>
        <p:nvSpPr>
          <p:cNvPr id="16" name="Text Placeholder 9">
            <a:extLst>
              <a:ext uri="{FF2B5EF4-FFF2-40B4-BE49-F238E27FC236}">
                <a16:creationId xmlns:a16="http://schemas.microsoft.com/office/drawing/2014/main" id="{8C33C9A8-71B8-44BE-AA5B-4E51D188E490}"/>
              </a:ext>
            </a:extLst>
          </p:cNvPr>
          <p:cNvSpPr>
            <a:spLocks noGrp="1"/>
          </p:cNvSpPr>
          <p:nvPr>
            <p:ph type="body" sz="quarter" idx="16" hasCustomPrompt="1"/>
          </p:nvPr>
        </p:nvSpPr>
        <p:spPr>
          <a:xfrm>
            <a:off x="8341270" y="5436112"/>
            <a:ext cx="2765182" cy="266460"/>
          </a:xfrm>
        </p:spPr>
        <p:txBody>
          <a:bodyPr>
            <a:normAutofit/>
          </a:bodyPr>
          <a:lstStyle>
            <a:lvl1pPr>
              <a:defRPr sz="1050" b="0" i="0">
                <a:solidFill>
                  <a:schemeClr val="bg2">
                    <a:lumMod val="75000"/>
                  </a:schemeClr>
                </a:solidFill>
                <a:latin typeface="Calibri" panose="020F0502020204030204" pitchFamily="34" charset="0"/>
              </a:defRPr>
            </a:lvl1pPr>
          </a:lstStyle>
          <a:p>
            <a:pPr lvl="0"/>
            <a:r>
              <a:rPr lang="en-US" dirty="0"/>
              <a:t>Author</a:t>
            </a:r>
          </a:p>
        </p:txBody>
      </p:sp>
      <p:grpSp>
        <p:nvGrpSpPr>
          <p:cNvPr id="10" name="Group 9">
            <a:extLst>
              <a:ext uri="{FF2B5EF4-FFF2-40B4-BE49-F238E27FC236}">
                <a16:creationId xmlns:a16="http://schemas.microsoft.com/office/drawing/2014/main" id="{D75B2052-6BCD-43D1-8A51-E12BD2A28685}"/>
              </a:ext>
            </a:extLst>
          </p:cNvPr>
          <p:cNvGrpSpPr/>
          <p:nvPr userDrawn="1"/>
        </p:nvGrpSpPr>
        <p:grpSpPr>
          <a:xfrm>
            <a:off x="1085548" y="350282"/>
            <a:ext cx="10020904" cy="3398903"/>
            <a:chOff x="1085548" y="350282"/>
            <a:chExt cx="10020904" cy="3398903"/>
          </a:xfrm>
          <a:solidFill>
            <a:schemeClr val="tx1">
              <a:alpha val="10000"/>
            </a:schemeClr>
          </a:solidFill>
        </p:grpSpPr>
        <p:sp>
          <p:nvSpPr>
            <p:cNvPr id="17" name="Freeform: Shape 16">
              <a:extLst>
                <a:ext uri="{FF2B5EF4-FFF2-40B4-BE49-F238E27FC236}">
                  <a16:creationId xmlns:a16="http://schemas.microsoft.com/office/drawing/2014/main" id="{9EC5D55B-F1F7-4B7F-B264-7F995F80510B}"/>
                </a:ext>
              </a:extLst>
            </p:cNvPr>
            <p:cNvSpPr/>
            <p:nvPr/>
          </p:nvSpPr>
          <p:spPr>
            <a:xfrm>
              <a:off x="5301360" y="379583"/>
              <a:ext cx="1582248" cy="3340301"/>
            </a:xfrm>
            <a:custGeom>
              <a:avLst/>
              <a:gdLst>
                <a:gd name="connsiteX0" fmla="*/ 948177 w 1582248"/>
                <a:gd name="connsiteY0" fmla="*/ 1509582 h 3340301"/>
                <a:gd name="connsiteX1" fmla="*/ 826871 w 1582248"/>
                <a:gd name="connsiteY1" fmla="*/ 1630888 h 3340301"/>
                <a:gd name="connsiteX2" fmla="*/ 680952 w 1582248"/>
                <a:gd name="connsiteY2" fmla="*/ 1630888 h 3340301"/>
                <a:gd name="connsiteX3" fmla="*/ 680952 w 1582248"/>
                <a:gd name="connsiteY3" fmla="*/ 580744 h 3340301"/>
                <a:gd name="connsiteX4" fmla="*/ 826871 w 1582248"/>
                <a:gd name="connsiteY4" fmla="*/ 580744 h 3340301"/>
                <a:gd name="connsiteX5" fmla="*/ 948177 w 1582248"/>
                <a:gd name="connsiteY5" fmla="*/ 701463 h 3340301"/>
                <a:gd name="connsiteX6" fmla="*/ 948177 w 1582248"/>
                <a:gd name="connsiteY6" fmla="*/ 1509582 h 3340301"/>
                <a:gd name="connsiteX7" fmla="*/ 1629129 w 1582248"/>
                <a:gd name="connsiteY7" fmla="*/ 1582248 h 3340301"/>
                <a:gd name="connsiteX8" fmla="*/ 1629129 w 1582248"/>
                <a:gd name="connsiteY8" fmla="*/ 628797 h 3340301"/>
                <a:gd name="connsiteX9" fmla="*/ 996816 w 1582248"/>
                <a:gd name="connsiteY9" fmla="*/ 0 h 3340301"/>
                <a:gd name="connsiteX10" fmla="*/ 0 w 1582248"/>
                <a:gd name="connsiteY10" fmla="*/ 0 h 3340301"/>
                <a:gd name="connsiteX11" fmla="*/ 0 w 1582248"/>
                <a:gd name="connsiteY11" fmla="*/ 3387769 h 3340301"/>
                <a:gd name="connsiteX12" fmla="*/ 680952 w 1582248"/>
                <a:gd name="connsiteY12" fmla="*/ 3387769 h 3340301"/>
                <a:gd name="connsiteX13" fmla="*/ 680952 w 1582248"/>
                <a:gd name="connsiteY13" fmla="*/ 2211631 h 3340301"/>
                <a:gd name="connsiteX14" fmla="*/ 996816 w 1582248"/>
                <a:gd name="connsiteY14" fmla="*/ 2211631 h 3340301"/>
                <a:gd name="connsiteX15" fmla="*/ 1629129 w 1582248"/>
                <a:gd name="connsiteY15" fmla="*/ 1582248 h 3340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582248" h="3340301">
                  <a:moveTo>
                    <a:pt x="948177" y="1509582"/>
                  </a:moveTo>
                  <a:cubicBezTo>
                    <a:pt x="948177" y="1591624"/>
                    <a:pt x="908913" y="1630888"/>
                    <a:pt x="826871" y="1630888"/>
                  </a:cubicBezTo>
                  <a:lnTo>
                    <a:pt x="680952" y="1630888"/>
                  </a:lnTo>
                  <a:lnTo>
                    <a:pt x="680952" y="580744"/>
                  </a:lnTo>
                  <a:lnTo>
                    <a:pt x="826871" y="580744"/>
                  </a:lnTo>
                  <a:cubicBezTo>
                    <a:pt x="909499" y="580744"/>
                    <a:pt x="948177" y="619421"/>
                    <a:pt x="948177" y="701463"/>
                  </a:cubicBezTo>
                  <a:lnTo>
                    <a:pt x="948177" y="1509582"/>
                  </a:lnTo>
                  <a:close/>
                  <a:moveTo>
                    <a:pt x="1629129" y="1582248"/>
                  </a:moveTo>
                  <a:lnTo>
                    <a:pt x="1629129" y="628797"/>
                  </a:lnTo>
                  <a:cubicBezTo>
                    <a:pt x="1629129" y="207450"/>
                    <a:pt x="1419921" y="0"/>
                    <a:pt x="996816" y="0"/>
                  </a:cubicBezTo>
                  <a:lnTo>
                    <a:pt x="0" y="0"/>
                  </a:lnTo>
                  <a:lnTo>
                    <a:pt x="0" y="3387769"/>
                  </a:lnTo>
                  <a:lnTo>
                    <a:pt x="680952" y="3387769"/>
                  </a:lnTo>
                  <a:lnTo>
                    <a:pt x="680952" y="2211631"/>
                  </a:lnTo>
                  <a:lnTo>
                    <a:pt x="996816" y="2211631"/>
                  </a:lnTo>
                  <a:cubicBezTo>
                    <a:pt x="1419921" y="2211631"/>
                    <a:pt x="1629129" y="2003595"/>
                    <a:pt x="1629129" y="1582248"/>
                  </a:cubicBezTo>
                </a:path>
              </a:pathLst>
            </a:custGeom>
            <a:grpFill/>
            <a:ln w="58598" cap="flat">
              <a:noFill/>
              <a:prstDash val="solid"/>
              <a:miter/>
            </a:ln>
          </p:spPr>
          <p:txBody>
            <a:bodyPr rtlCol="0" anchor="ctr"/>
            <a:lstStyle/>
            <a:p>
              <a:endParaRPr lang="en-GB" dirty="0"/>
            </a:p>
          </p:txBody>
        </p:sp>
        <p:sp>
          <p:nvSpPr>
            <p:cNvPr id="19" name="Freeform: Shape 18">
              <a:extLst>
                <a:ext uri="{FF2B5EF4-FFF2-40B4-BE49-F238E27FC236}">
                  <a16:creationId xmlns:a16="http://schemas.microsoft.com/office/drawing/2014/main" id="{B8E515F4-DC9E-47F8-8543-4FDBF82B9681}"/>
                </a:ext>
              </a:extLst>
            </p:cNvPr>
            <p:cNvSpPr/>
            <p:nvPr/>
          </p:nvSpPr>
          <p:spPr>
            <a:xfrm>
              <a:off x="7319018" y="350282"/>
              <a:ext cx="1640850" cy="3398903"/>
            </a:xfrm>
            <a:custGeom>
              <a:avLst/>
              <a:gdLst>
                <a:gd name="connsiteX0" fmla="*/ 631728 w 1640849"/>
                <a:gd name="connsiteY0" fmla="*/ 3445785 h 3398903"/>
                <a:gd name="connsiteX1" fmla="*/ 1050145 w 1640849"/>
                <a:gd name="connsiteY1" fmla="*/ 3445785 h 3398903"/>
                <a:gd name="connsiteX2" fmla="*/ 1682458 w 1640849"/>
                <a:gd name="connsiteY2" fmla="*/ 2816402 h 3398903"/>
                <a:gd name="connsiteX3" fmla="*/ 1682458 w 1640849"/>
                <a:gd name="connsiteY3" fmla="*/ 2185261 h 3398903"/>
                <a:gd name="connsiteX4" fmla="*/ 1011468 w 1640849"/>
                <a:gd name="connsiteY4" fmla="*/ 2185261 h 3398903"/>
                <a:gd name="connsiteX5" fmla="*/ 1011468 w 1640849"/>
                <a:gd name="connsiteY5" fmla="*/ 2744322 h 3398903"/>
                <a:gd name="connsiteX6" fmla="*/ 889576 w 1640849"/>
                <a:gd name="connsiteY6" fmla="*/ 2865041 h 3398903"/>
                <a:gd name="connsiteX7" fmla="*/ 802259 w 1640849"/>
                <a:gd name="connsiteY7" fmla="*/ 2865041 h 3398903"/>
                <a:gd name="connsiteX8" fmla="*/ 680954 w 1640849"/>
                <a:gd name="connsiteY8" fmla="*/ 2744322 h 3398903"/>
                <a:gd name="connsiteX9" fmla="*/ 680954 w 1640849"/>
                <a:gd name="connsiteY9" fmla="*/ 702049 h 3398903"/>
                <a:gd name="connsiteX10" fmla="*/ 802259 w 1640849"/>
                <a:gd name="connsiteY10" fmla="*/ 581330 h 3398903"/>
                <a:gd name="connsiteX11" fmla="*/ 880200 w 1640849"/>
                <a:gd name="connsiteY11" fmla="*/ 581330 h 3398903"/>
                <a:gd name="connsiteX12" fmla="*/ 1002092 w 1640849"/>
                <a:gd name="connsiteY12" fmla="*/ 702049 h 3398903"/>
                <a:gd name="connsiteX13" fmla="*/ 1002092 w 1640849"/>
                <a:gd name="connsiteY13" fmla="*/ 1176138 h 3398903"/>
                <a:gd name="connsiteX14" fmla="*/ 1673082 w 1640849"/>
                <a:gd name="connsiteY14" fmla="*/ 1176138 h 3398903"/>
                <a:gd name="connsiteX15" fmla="*/ 1673082 w 1640849"/>
                <a:gd name="connsiteY15" fmla="*/ 629383 h 3398903"/>
                <a:gd name="connsiteX16" fmla="*/ 1040769 w 1640849"/>
                <a:gd name="connsiteY16" fmla="*/ 0 h 3398903"/>
                <a:gd name="connsiteX17" fmla="*/ 632314 w 1640849"/>
                <a:gd name="connsiteY17" fmla="*/ 0 h 3398903"/>
                <a:gd name="connsiteX18" fmla="*/ 1 w 1640849"/>
                <a:gd name="connsiteY18" fmla="*/ 629383 h 3398903"/>
                <a:gd name="connsiteX19" fmla="*/ 1 w 1640849"/>
                <a:gd name="connsiteY19" fmla="*/ 2816988 h 3398903"/>
                <a:gd name="connsiteX20" fmla="*/ 631728 w 1640849"/>
                <a:gd name="connsiteY20" fmla="*/ 3445785 h 3398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640849" h="3398903">
                  <a:moveTo>
                    <a:pt x="631728" y="3445785"/>
                  </a:moveTo>
                  <a:lnTo>
                    <a:pt x="1050145" y="3445785"/>
                  </a:lnTo>
                  <a:cubicBezTo>
                    <a:pt x="1473250" y="3445785"/>
                    <a:pt x="1682458" y="3237748"/>
                    <a:pt x="1682458" y="2816402"/>
                  </a:cubicBezTo>
                  <a:lnTo>
                    <a:pt x="1682458" y="2185261"/>
                  </a:lnTo>
                  <a:lnTo>
                    <a:pt x="1011468" y="2185261"/>
                  </a:lnTo>
                  <a:lnTo>
                    <a:pt x="1011468" y="2744322"/>
                  </a:lnTo>
                  <a:cubicBezTo>
                    <a:pt x="1011468" y="2826950"/>
                    <a:pt x="972205" y="2865041"/>
                    <a:pt x="889576" y="2865041"/>
                  </a:cubicBezTo>
                  <a:lnTo>
                    <a:pt x="802259" y="2865041"/>
                  </a:lnTo>
                  <a:cubicBezTo>
                    <a:pt x="719631" y="2865041"/>
                    <a:pt x="680954" y="2826364"/>
                    <a:pt x="680954" y="2744322"/>
                  </a:cubicBezTo>
                  <a:lnTo>
                    <a:pt x="680954" y="702049"/>
                  </a:lnTo>
                  <a:cubicBezTo>
                    <a:pt x="680954" y="620007"/>
                    <a:pt x="719631" y="581330"/>
                    <a:pt x="802259" y="581330"/>
                  </a:cubicBezTo>
                  <a:lnTo>
                    <a:pt x="880200" y="581330"/>
                  </a:lnTo>
                  <a:cubicBezTo>
                    <a:pt x="962828" y="581330"/>
                    <a:pt x="1002092" y="620007"/>
                    <a:pt x="1002092" y="702049"/>
                  </a:cubicBezTo>
                  <a:lnTo>
                    <a:pt x="1002092" y="1176138"/>
                  </a:lnTo>
                  <a:lnTo>
                    <a:pt x="1673082" y="1176138"/>
                  </a:lnTo>
                  <a:lnTo>
                    <a:pt x="1673082" y="629383"/>
                  </a:lnTo>
                  <a:cubicBezTo>
                    <a:pt x="1673082" y="208622"/>
                    <a:pt x="1463874" y="0"/>
                    <a:pt x="1040769" y="0"/>
                  </a:cubicBezTo>
                  <a:lnTo>
                    <a:pt x="632314" y="0"/>
                  </a:lnTo>
                  <a:cubicBezTo>
                    <a:pt x="209210" y="0"/>
                    <a:pt x="1" y="208036"/>
                    <a:pt x="1" y="629383"/>
                  </a:cubicBezTo>
                  <a:lnTo>
                    <a:pt x="1" y="2816988"/>
                  </a:lnTo>
                  <a:cubicBezTo>
                    <a:pt x="-585" y="3237748"/>
                    <a:pt x="208623" y="3445785"/>
                    <a:pt x="631728" y="3445785"/>
                  </a:cubicBezTo>
                </a:path>
              </a:pathLst>
            </a:custGeom>
            <a:grpFill/>
            <a:ln w="58598" cap="flat">
              <a:noFill/>
              <a:prstDash val="solid"/>
              <a:miter/>
            </a:ln>
          </p:spPr>
          <p:txBody>
            <a:bodyPr rtlCol="0" anchor="ctr"/>
            <a:lstStyle/>
            <a:p>
              <a:endParaRPr lang="en-GB" dirty="0"/>
            </a:p>
          </p:txBody>
        </p:sp>
        <p:sp>
          <p:nvSpPr>
            <p:cNvPr id="20" name="Freeform: Shape 19">
              <a:extLst>
                <a:ext uri="{FF2B5EF4-FFF2-40B4-BE49-F238E27FC236}">
                  <a16:creationId xmlns:a16="http://schemas.microsoft.com/office/drawing/2014/main" id="{5B2C71D2-960F-4A9A-B8F7-F9B11797C3AE}"/>
                </a:ext>
              </a:extLst>
            </p:cNvPr>
            <p:cNvSpPr/>
            <p:nvPr/>
          </p:nvSpPr>
          <p:spPr>
            <a:xfrm>
              <a:off x="1085548" y="350282"/>
              <a:ext cx="1640850" cy="3398903"/>
            </a:xfrm>
            <a:custGeom>
              <a:avLst/>
              <a:gdLst>
                <a:gd name="connsiteX0" fmla="*/ 632313 w 1640849"/>
                <a:gd name="connsiteY0" fmla="*/ 3445785 h 3398903"/>
                <a:gd name="connsiteX1" fmla="*/ 1050730 w 1640849"/>
                <a:gd name="connsiteY1" fmla="*/ 3445785 h 3398903"/>
                <a:gd name="connsiteX2" fmla="*/ 1683043 w 1640849"/>
                <a:gd name="connsiteY2" fmla="*/ 2816402 h 3398903"/>
                <a:gd name="connsiteX3" fmla="*/ 1683043 w 1640849"/>
                <a:gd name="connsiteY3" fmla="*/ 2185261 h 3398903"/>
                <a:gd name="connsiteX4" fmla="*/ 1011467 w 1640849"/>
                <a:gd name="connsiteY4" fmla="*/ 2185261 h 3398903"/>
                <a:gd name="connsiteX5" fmla="*/ 1011467 w 1640849"/>
                <a:gd name="connsiteY5" fmla="*/ 2744322 h 3398903"/>
                <a:gd name="connsiteX6" fmla="*/ 889575 w 1640849"/>
                <a:gd name="connsiteY6" fmla="*/ 2865041 h 3398903"/>
                <a:gd name="connsiteX7" fmla="*/ 802258 w 1640849"/>
                <a:gd name="connsiteY7" fmla="*/ 2865041 h 3398903"/>
                <a:gd name="connsiteX8" fmla="*/ 680953 w 1640849"/>
                <a:gd name="connsiteY8" fmla="*/ 2744322 h 3398903"/>
                <a:gd name="connsiteX9" fmla="*/ 680953 w 1640849"/>
                <a:gd name="connsiteY9" fmla="*/ 702049 h 3398903"/>
                <a:gd name="connsiteX10" fmla="*/ 802258 w 1640849"/>
                <a:gd name="connsiteY10" fmla="*/ 581330 h 3398903"/>
                <a:gd name="connsiteX11" fmla="*/ 880199 w 1640849"/>
                <a:gd name="connsiteY11" fmla="*/ 581330 h 3398903"/>
                <a:gd name="connsiteX12" fmla="*/ 1001504 w 1640849"/>
                <a:gd name="connsiteY12" fmla="*/ 702049 h 3398903"/>
                <a:gd name="connsiteX13" fmla="*/ 1001504 w 1640849"/>
                <a:gd name="connsiteY13" fmla="*/ 1176138 h 3398903"/>
                <a:gd name="connsiteX14" fmla="*/ 1672495 w 1640849"/>
                <a:gd name="connsiteY14" fmla="*/ 1176138 h 3398903"/>
                <a:gd name="connsiteX15" fmla="*/ 1672495 w 1640849"/>
                <a:gd name="connsiteY15" fmla="*/ 629383 h 3398903"/>
                <a:gd name="connsiteX16" fmla="*/ 1040768 w 1640849"/>
                <a:gd name="connsiteY16" fmla="*/ 0 h 3398903"/>
                <a:gd name="connsiteX17" fmla="*/ 632313 w 1640849"/>
                <a:gd name="connsiteY17" fmla="*/ 0 h 3398903"/>
                <a:gd name="connsiteX18" fmla="*/ 0 w 1640849"/>
                <a:gd name="connsiteY18" fmla="*/ 629383 h 3398903"/>
                <a:gd name="connsiteX19" fmla="*/ 0 w 1640849"/>
                <a:gd name="connsiteY19" fmla="*/ 2816988 h 3398903"/>
                <a:gd name="connsiteX20" fmla="*/ 632313 w 1640849"/>
                <a:gd name="connsiteY20" fmla="*/ 3445785 h 3398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640849" h="3398903">
                  <a:moveTo>
                    <a:pt x="632313" y="3445785"/>
                  </a:moveTo>
                  <a:lnTo>
                    <a:pt x="1050730" y="3445785"/>
                  </a:lnTo>
                  <a:cubicBezTo>
                    <a:pt x="1473835" y="3445785"/>
                    <a:pt x="1683043" y="3237748"/>
                    <a:pt x="1683043" y="2816402"/>
                  </a:cubicBezTo>
                  <a:lnTo>
                    <a:pt x="1683043" y="2185261"/>
                  </a:lnTo>
                  <a:lnTo>
                    <a:pt x="1011467" y="2185261"/>
                  </a:lnTo>
                  <a:lnTo>
                    <a:pt x="1011467" y="2744322"/>
                  </a:lnTo>
                  <a:cubicBezTo>
                    <a:pt x="1011467" y="2826950"/>
                    <a:pt x="972790" y="2865041"/>
                    <a:pt x="889575" y="2865041"/>
                  </a:cubicBezTo>
                  <a:lnTo>
                    <a:pt x="802258" y="2865041"/>
                  </a:lnTo>
                  <a:cubicBezTo>
                    <a:pt x="719630" y="2865041"/>
                    <a:pt x="680953" y="2826364"/>
                    <a:pt x="680953" y="2744322"/>
                  </a:cubicBezTo>
                  <a:lnTo>
                    <a:pt x="680953" y="702049"/>
                  </a:lnTo>
                  <a:cubicBezTo>
                    <a:pt x="680953" y="620007"/>
                    <a:pt x="719630" y="581330"/>
                    <a:pt x="802258" y="581330"/>
                  </a:cubicBezTo>
                  <a:lnTo>
                    <a:pt x="880199" y="581330"/>
                  </a:lnTo>
                  <a:cubicBezTo>
                    <a:pt x="962827" y="581330"/>
                    <a:pt x="1001504" y="620007"/>
                    <a:pt x="1001504" y="702049"/>
                  </a:cubicBezTo>
                  <a:lnTo>
                    <a:pt x="1001504" y="1176138"/>
                  </a:lnTo>
                  <a:lnTo>
                    <a:pt x="1672495" y="1176138"/>
                  </a:lnTo>
                  <a:lnTo>
                    <a:pt x="1672495" y="629383"/>
                  </a:lnTo>
                  <a:cubicBezTo>
                    <a:pt x="1673081" y="208036"/>
                    <a:pt x="1463872" y="0"/>
                    <a:pt x="1040768" y="0"/>
                  </a:cubicBezTo>
                  <a:lnTo>
                    <a:pt x="632313" y="0"/>
                  </a:lnTo>
                  <a:cubicBezTo>
                    <a:pt x="209208" y="0"/>
                    <a:pt x="0" y="208036"/>
                    <a:pt x="0" y="629383"/>
                  </a:cubicBezTo>
                  <a:lnTo>
                    <a:pt x="0" y="2816988"/>
                  </a:lnTo>
                  <a:cubicBezTo>
                    <a:pt x="0" y="3237748"/>
                    <a:pt x="209208" y="3445785"/>
                    <a:pt x="632313" y="3445785"/>
                  </a:cubicBezTo>
                </a:path>
              </a:pathLst>
            </a:custGeom>
            <a:grpFill/>
            <a:ln w="58598" cap="flat">
              <a:noFill/>
              <a:prstDash val="solid"/>
              <a:miter/>
            </a:ln>
          </p:spPr>
          <p:txBody>
            <a:bodyPr rtlCol="0" anchor="ctr"/>
            <a:lstStyle/>
            <a:p>
              <a:endParaRPr lang="en-GB" dirty="0"/>
            </a:p>
          </p:txBody>
        </p:sp>
        <p:sp>
          <p:nvSpPr>
            <p:cNvPr id="21" name="Freeform: Shape 20">
              <a:extLst>
                <a:ext uri="{FF2B5EF4-FFF2-40B4-BE49-F238E27FC236}">
                  <a16:creationId xmlns:a16="http://schemas.microsoft.com/office/drawing/2014/main" id="{FB90DF89-5E51-4B40-BFB7-E1D917EA44AA}"/>
                </a:ext>
              </a:extLst>
            </p:cNvPr>
            <p:cNvSpPr/>
            <p:nvPr/>
          </p:nvSpPr>
          <p:spPr>
            <a:xfrm>
              <a:off x="9407000" y="350282"/>
              <a:ext cx="1699452" cy="3398903"/>
            </a:xfrm>
            <a:custGeom>
              <a:avLst/>
              <a:gdLst>
                <a:gd name="connsiteX0" fmla="*/ 1021429 w 1699451"/>
                <a:gd name="connsiteY0" fmla="*/ 2744322 h 3398903"/>
                <a:gd name="connsiteX1" fmla="*/ 900123 w 1699451"/>
                <a:gd name="connsiteY1" fmla="*/ 2865041 h 3398903"/>
                <a:gd name="connsiteX2" fmla="*/ 802844 w 1699451"/>
                <a:gd name="connsiteY2" fmla="*/ 2865041 h 3398903"/>
                <a:gd name="connsiteX3" fmla="*/ 681539 w 1699451"/>
                <a:gd name="connsiteY3" fmla="*/ 2744322 h 3398903"/>
                <a:gd name="connsiteX4" fmla="*/ 681539 w 1699451"/>
                <a:gd name="connsiteY4" fmla="*/ 702049 h 3398903"/>
                <a:gd name="connsiteX5" fmla="*/ 802844 w 1699451"/>
                <a:gd name="connsiteY5" fmla="*/ 581330 h 3398903"/>
                <a:gd name="connsiteX6" fmla="*/ 900123 w 1699451"/>
                <a:gd name="connsiteY6" fmla="*/ 581330 h 3398903"/>
                <a:gd name="connsiteX7" fmla="*/ 1021429 w 1699451"/>
                <a:gd name="connsiteY7" fmla="*/ 702049 h 3398903"/>
                <a:gd name="connsiteX8" fmla="*/ 1021429 w 1699451"/>
                <a:gd name="connsiteY8" fmla="*/ 2744322 h 3398903"/>
                <a:gd name="connsiteX9" fmla="*/ 1702382 w 1699451"/>
                <a:gd name="connsiteY9" fmla="*/ 2816988 h 3398903"/>
                <a:gd name="connsiteX10" fmla="*/ 1702382 w 1699451"/>
                <a:gd name="connsiteY10" fmla="*/ 629383 h 3398903"/>
                <a:gd name="connsiteX11" fmla="*/ 1070068 w 1699451"/>
                <a:gd name="connsiteY11" fmla="*/ 0 h 3398903"/>
                <a:gd name="connsiteX12" fmla="*/ 632313 w 1699451"/>
                <a:gd name="connsiteY12" fmla="*/ 0 h 3398903"/>
                <a:gd name="connsiteX13" fmla="*/ 0 w 1699451"/>
                <a:gd name="connsiteY13" fmla="*/ 629383 h 3398903"/>
                <a:gd name="connsiteX14" fmla="*/ 0 w 1699451"/>
                <a:gd name="connsiteY14" fmla="*/ 2816988 h 3398903"/>
                <a:gd name="connsiteX15" fmla="*/ 632313 w 1699451"/>
                <a:gd name="connsiteY15" fmla="*/ 3446371 h 3398903"/>
                <a:gd name="connsiteX16" fmla="*/ 1070068 w 1699451"/>
                <a:gd name="connsiteY16" fmla="*/ 3446371 h 3398903"/>
                <a:gd name="connsiteX17" fmla="*/ 1702382 w 1699451"/>
                <a:gd name="connsiteY17" fmla="*/ 2816988 h 3398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699451" h="3398903">
                  <a:moveTo>
                    <a:pt x="1021429" y="2744322"/>
                  </a:moveTo>
                  <a:cubicBezTo>
                    <a:pt x="1021429" y="2826950"/>
                    <a:pt x="982752" y="2865041"/>
                    <a:pt x="900123" y="2865041"/>
                  </a:cubicBezTo>
                  <a:lnTo>
                    <a:pt x="802844" y="2865041"/>
                  </a:lnTo>
                  <a:cubicBezTo>
                    <a:pt x="720215" y="2865041"/>
                    <a:pt x="681539" y="2826364"/>
                    <a:pt x="681539" y="2744322"/>
                  </a:cubicBezTo>
                  <a:lnTo>
                    <a:pt x="681539" y="702049"/>
                  </a:lnTo>
                  <a:cubicBezTo>
                    <a:pt x="681539" y="620007"/>
                    <a:pt x="720215" y="581330"/>
                    <a:pt x="802844" y="581330"/>
                  </a:cubicBezTo>
                  <a:lnTo>
                    <a:pt x="900123" y="581330"/>
                  </a:lnTo>
                  <a:cubicBezTo>
                    <a:pt x="982752" y="581330"/>
                    <a:pt x="1021429" y="620007"/>
                    <a:pt x="1021429" y="702049"/>
                  </a:cubicBezTo>
                  <a:lnTo>
                    <a:pt x="1021429" y="2744322"/>
                  </a:lnTo>
                  <a:close/>
                  <a:moveTo>
                    <a:pt x="1702382" y="2816988"/>
                  </a:moveTo>
                  <a:lnTo>
                    <a:pt x="1702382" y="629383"/>
                  </a:lnTo>
                  <a:cubicBezTo>
                    <a:pt x="1702382" y="208622"/>
                    <a:pt x="1493173" y="0"/>
                    <a:pt x="1070068" y="0"/>
                  </a:cubicBezTo>
                  <a:lnTo>
                    <a:pt x="632313" y="0"/>
                  </a:lnTo>
                  <a:cubicBezTo>
                    <a:pt x="209209" y="0"/>
                    <a:pt x="0" y="208036"/>
                    <a:pt x="0" y="629383"/>
                  </a:cubicBezTo>
                  <a:lnTo>
                    <a:pt x="0" y="2816988"/>
                  </a:lnTo>
                  <a:cubicBezTo>
                    <a:pt x="0" y="3238334"/>
                    <a:pt x="209209" y="3446371"/>
                    <a:pt x="632313" y="3446371"/>
                  </a:cubicBezTo>
                  <a:lnTo>
                    <a:pt x="1070068" y="3446371"/>
                  </a:lnTo>
                  <a:cubicBezTo>
                    <a:pt x="1493173" y="3445785"/>
                    <a:pt x="1702382" y="3237748"/>
                    <a:pt x="1702382" y="2816988"/>
                  </a:cubicBezTo>
                </a:path>
              </a:pathLst>
            </a:custGeom>
            <a:grpFill/>
            <a:ln w="58598" cap="flat">
              <a:noFill/>
              <a:prstDash val="solid"/>
              <a:miter/>
            </a:ln>
          </p:spPr>
          <p:txBody>
            <a:bodyPr rtlCol="0" anchor="ctr"/>
            <a:lstStyle/>
            <a:p>
              <a:endParaRPr lang="en-GB" dirty="0"/>
            </a:p>
          </p:txBody>
        </p:sp>
        <p:sp>
          <p:nvSpPr>
            <p:cNvPr id="22" name="Freeform: Shape 21">
              <a:extLst>
                <a:ext uri="{FF2B5EF4-FFF2-40B4-BE49-F238E27FC236}">
                  <a16:creationId xmlns:a16="http://schemas.microsoft.com/office/drawing/2014/main" id="{DDD6550B-0913-4C97-8A69-60037CF09958}"/>
                </a:ext>
              </a:extLst>
            </p:cNvPr>
            <p:cNvSpPr/>
            <p:nvPr/>
          </p:nvSpPr>
          <p:spPr>
            <a:xfrm>
              <a:off x="3104379" y="379583"/>
              <a:ext cx="1816655" cy="3340301"/>
            </a:xfrm>
            <a:custGeom>
              <a:avLst/>
              <a:gdLst>
                <a:gd name="connsiteX0" fmla="*/ 1031391 w 1816655"/>
                <a:gd name="connsiteY0" fmla="*/ 2303636 h 3340301"/>
                <a:gd name="connsiteX1" fmla="*/ 729592 w 1816655"/>
                <a:gd name="connsiteY1" fmla="*/ 2303636 h 3340301"/>
                <a:gd name="connsiteX2" fmla="*/ 880199 w 1816655"/>
                <a:gd name="connsiteY2" fmla="*/ 827457 h 3340301"/>
                <a:gd name="connsiteX3" fmla="*/ 1031391 w 1816655"/>
                <a:gd name="connsiteY3" fmla="*/ 2303636 h 3340301"/>
                <a:gd name="connsiteX4" fmla="*/ 1823687 w 1816655"/>
                <a:gd name="connsiteY4" fmla="*/ 3387769 h 3340301"/>
                <a:gd name="connsiteX5" fmla="*/ 1376556 w 1816655"/>
                <a:gd name="connsiteY5" fmla="*/ 0 h 3340301"/>
                <a:gd name="connsiteX6" fmla="*/ 447132 w 1816655"/>
                <a:gd name="connsiteY6" fmla="*/ 0 h 3340301"/>
                <a:gd name="connsiteX7" fmla="*/ 0 w 1816655"/>
                <a:gd name="connsiteY7" fmla="*/ 3387769 h 3340301"/>
                <a:gd name="connsiteX8" fmla="*/ 617663 w 1816655"/>
                <a:gd name="connsiteY8" fmla="*/ 3387769 h 3340301"/>
                <a:gd name="connsiteX9" fmla="*/ 666302 w 1816655"/>
                <a:gd name="connsiteY9" fmla="*/ 2894342 h 3340301"/>
                <a:gd name="connsiteX10" fmla="*/ 1094095 w 1816655"/>
                <a:gd name="connsiteY10" fmla="*/ 2894342 h 3340301"/>
                <a:gd name="connsiteX11" fmla="*/ 1147423 w 1816655"/>
                <a:gd name="connsiteY11" fmla="*/ 3387769 h 3340301"/>
                <a:gd name="connsiteX12" fmla="*/ 1823687 w 1816655"/>
                <a:gd name="connsiteY12" fmla="*/ 3387769 h 3340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816655" h="3340301">
                  <a:moveTo>
                    <a:pt x="1031391" y="2303636"/>
                  </a:moveTo>
                  <a:lnTo>
                    <a:pt x="729592" y="2303636"/>
                  </a:lnTo>
                  <a:lnTo>
                    <a:pt x="880199" y="827457"/>
                  </a:lnTo>
                  <a:lnTo>
                    <a:pt x="1031391" y="2303636"/>
                  </a:lnTo>
                  <a:close/>
                  <a:moveTo>
                    <a:pt x="1823687" y="3387769"/>
                  </a:moveTo>
                  <a:lnTo>
                    <a:pt x="1376556" y="0"/>
                  </a:lnTo>
                  <a:lnTo>
                    <a:pt x="447132" y="0"/>
                  </a:lnTo>
                  <a:lnTo>
                    <a:pt x="0" y="3387769"/>
                  </a:lnTo>
                  <a:lnTo>
                    <a:pt x="617663" y="3387769"/>
                  </a:lnTo>
                  <a:lnTo>
                    <a:pt x="666302" y="2894342"/>
                  </a:lnTo>
                  <a:lnTo>
                    <a:pt x="1094095" y="2894342"/>
                  </a:lnTo>
                  <a:lnTo>
                    <a:pt x="1147423" y="3387769"/>
                  </a:lnTo>
                  <a:lnTo>
                    <a:pt x="1823687" y="3387769"/>
                  </a:lnTo>
                  <a:close/>
                </a:path>
              </a:pathLst>
            </a:custGeom>
            <a:grpFill/>
            <a:ln w="58598" cap="flat">
              <a:noFill/>
              <a:prstDash val="solid"/>
              <a:miter/>
            </a:ln>
          </p:spPr>
          <p:txBody>
            <a:bodyPr rtlCol="0" anchor="ctr"/>
            <a:lstStyle/>
            <a:p>
              <a:endParaRPr lang="en-GB" dirty="0"/>
            </a:p>
          </p:txBody>
        </p:sp>
      </p:grpSp>
      <p:pic>
        <p:nvPicPr>
          <p:cNvPr id="23" name="Graphic 22">
            <a:extLst>
              <a:ext uri="{FF2B5EF4-FFF2-40B4-BE49-F238E27FC236}">
                <a16:creationId xmlns:a16="http://schemas.microsoft.com/office/drawing/2014/main" id="{FB7EB010-7D8E-4D69-B4F4-4021B25FA1DF}"/>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5500592" y="6241691"/>
            <a:ext cx="1204913" cy="155425"/>
          </a:xfrm>
          <a:prstGeom prst="rect">
            <a:avLst/>
          </a:prstGeom>
        </p:spPr>
      </p:pic>
    </p:spTree>
    <p:extLst>
      <p:ext uri="{BB962C8B-B14F-4D97-AF65-F5344CB8AC3E}">
        <p14:creationId xmlns:p14="http://schemas.microsoft.com/office/powerpoint/2010/main" val="16778376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Title 4">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A3BA9917-222A-420F-8AA3-8BCDD222E471}"/>
              </a:ext>
            </a:extLst>
          </p:cNvPr>
          <p:cNvPicPr>
            <a:picLocks noChangeAspect="1"/>
          </p:cNvPicPr>
          <p:nvPr userDrawn="1"/>
        </p:nvPicPr>
        <p:blipFill rotWithShape="1">
          <a:blip r:embed="rId2" cstate="email">
            <a:grayscl/>
            <a:alphaModFix amt="80000"/>
            <a:extLst>
              <a:ext uri="{28A0092B-C50C-407E-A947-70E740481C1C}">
                <a14:useLocalDpi xmlns:a14="http://schemas.microsoft.com/office/drawing/2010/main"/>
              </a:ext>
            </a:extLst>
          </a:blip>
          <a:srcRect l="-2"/>
          <a:stretch/>
        </p:blipFill>
        <p:spPr>
          <a:xfrm>
            <a:off x="0" y="0"/>
            <a:ext cx="12192000" cy="6858000"/>
          </a:xfrm>
          <a:prstGeom prst="rect">
            <a:avLst/>
          </a:prstGeom>
        </p:spPr>
      </p:pic>
      <p:sp>
        <p:nvSpPr>
          <p:cNvPr id="13" name="Title 1">
            <a:extLst>
              <a:ext uri="{FF2B5EF4-FFF2-40B4-BE49-F238E27FC236}">
                <a16:creationId xmlns:a16="http://schemas.microsoft.com/office/drawing/2014/main" id="{B8AB4D45-658E-6049-822F-6377ACE02F38}"/>
              </a:ext>
            </a:extLst>
          </p:cNvPr>
          <p:cNvSpPr>
            <a:spLocks noGrp="1"/>
          </p:cNvSpPr>
          <p:nvPr>
            <p:ph type="title" hasCustomPrompt="1"/>
          </p:nvPr>
        </p:nvSpPr>
        <p:spPr>
          <a:xfrm>
            <a:off x="1085548" y="4755595"/>
            <a:ext cx="6145913" cy="720197"/>
          </a:xfrm>
          <a:blipFill dpi="0" rotWithShape="1">
            <a:blip r:embed="rId3" cstate="email">
              <a:extLst>
                <a:ext uri="{28A0092B-C50C-407E-A947-70E740481C1C}">
                  <a14:useLocalDpi xmlns:a14="http://schemas.microsoft.com/office/drawing/2010/main"/>
                </a:ext>
              </a:extLst>
            </a:blip>
            <a:srcRect/>
            <a:stretch>
              <a:fillRect t="80000" b="16000"/>
            </a:stretch>
          </a:blipFill>
        </p:spPr>
        <p:txBody>
          <a:bodyPr vert="horz" wrap="none" lIns="0" tIns="0" rIns="0" bIns="274320" rtlCol="0" anchor="b">
            <a:spAutoFit/>
          </a:bodyPr>
          <a:lstStyle>
            <a:lvl1pPr>
              <a:defRPr lang="en-GB" sz="3200" u="none" dirty="0">
                <a:uFill>
                  <a:solidFill>
                    <a:schemeClr val="accent1"/>
                  </a:solidFill>
                </a:uFill>
              </a:defRPr>
            </a:lvl1pPr>
          </a:lstStyle>
          <a:p>
            <a:pPr lvl="0"/>
            <a:r>
              <a:rPr lang="en-US" dirty="0"/>
              <a:t>Presentation title GOES here</a:t>
            </a:r>
            <a:endParaRPr lang="en-GB" dirty="0"/>
          </a:p>
        </p:txBody>
      </p:sp>
      <p:sp>
        <p:nvSpPr>
          <p:cNvPr id="15" name="Text Placeholder 3">
            <a:extLst>
              <a:ext uri="{FF2B5EF4-FFF2-40B4-BE49-F238E27FC236}">
                <a16:creationId xmlns:a16="http://schemas.microsoft.com/office/drawing/2014/main" id="{0F02F0D9-362D-7C41-9BC4-39FFDBB3132D}"/>
              </a:ext>
            </a:extLst>
          </p:cNvPr>
          <p:cNvSpPr>
            <a:spLocks noGrp="1"/>
          </p:cNvSpPr>
          <p:nvPr>
            <p:ph type="body" sz="quarter" idx="17" hasCustomPrompt="1"/>
          </p:nvPr>
        </p:nvSpPr>
        <p:spPr>
          <a:xfrm>
            <a:off x="1085548" y="5659295"/>
            <a:ext cx="6145912" cy="307777"/>
          </a:xfrm>
        </p:spPr>
        <p:txBody>
          <a:bodyPr vert="horz" wrap="square" lIns="0" tIns="0" rIns="0" bIns="0" rtlCol="0">
            <a:spAutoFit/>
          </a:bodyPr>
          <a:lstStyle>
            <a:lvl1pPr>
              <a:defRPr lang="en-US" sz="2000" cap="all" baseline="0" dirty="0">
                <a:solidFill>
                  <a:schemeClr val="bg2">
                    <a:lumMod val="50000"/>
                  </a:schemeClr>
                </a:solidFill>
                <a:latin typeface="Century Gothic" panose="020B0502020202020204" pitchFamily="34" charset="0"/>
              </a:defRPr>
            </a:lvl1pPr>
          </a:lstStyle>
          <a:p>
            <a:pPr lvl="0"/>
            <a:r>
              <a:rPr lang="en-US" dirty="0"/>
              <a:t>SUBTITLE HERE</a:t>
            </a:r>
          </a:p>
        </p:txBody>
      </p:sp>
      <p:sp>
        <p:nvSpPr>
          <p:cNvPr id="18" name="Picture Placeholder 23">
            <a:extLst>
              <a:ext uri="{FF2B5EF4-FFF2-40B4-BE49-F238E27FC236}">
                <a16:creationId xmlns:a16="http://schemas.microsoft.com/office/drawing/2014/main" id="{24C4BE84-8A7F-8E4E-8AEF-D1E6C1AD1575}"/>
              </a:ext>
            </a:extLst>
          </p:cNvPr>
          <p:cNvSpPr>
            <a:spLocks noGrp="1"/>
          </p:cNvSpPr>
          <p:nvPr>
            <p:ph type="pic" sz="quarter" idx="18" hasCustomPrompt="1"/>
          </p:nvPr>
        </p:nvSpPr>
        <p:spPr>
          <a:xfrm>
            <a:off x="8341270" y="5963755"/>
            <a:ext cx="1386000" cy="673200"/>
          </a:xfrm>
        </p:spPr>
        <p:txBody>
          <a:bodyPr anchor="ctr">
            <a:normAutofit/>
          </a:bodyPr>
          <a:lstStyle>
            <a:lvl1pPr algn="ctr">
              <a:defRPr sz="1400" b="0">
                <a:solidFill>
                  <a:schemeClr val="tx1"/>
                </a:solidFill>
              </a:defRPr>
            </a:lvl1pPr>
          </a:lstStyle>
          <a:p>
            <a:r>
              <a:rPr lang="en-GB" dirty="0"/>
              <a:t>Place client logo here if needed</a:t>
            </a:r>
          </a:p>
        </p:txBody>
      </p:sp>
      <p:sp>
        <p:nvSpPr>
          <p:cNvPr id="12" name="Text Placeholder 2">
            <a:extLst>
              <a:ext uri="{FF2B5EF4-FFF2-40B4-BE49-F238E27FC236}">
                <a16:creationId xmlns:a16="http://schemas.microsoft.com/office/drawing/2014/main" id="{8D8FD65E-EA83-40BA-8C85-BD6868311BD0}"/>
              </a:ext>
            </a:extLst>
          </p:cNvPr>
          <p:cNvSpPr>
            <a:spLocks noGrp="1"/>
          </p:cNvSpPr>
          <p:nvPr>
            <p:ph type="body" sz="quarter" idx="14" hasCustomPrompt="1"/>
          </p:nvPr>
        </p:nvSpPr>
        <p:spPr>
          <a:xfrm>
            <a:off x="8341270" y="4853254"/>
            <a:ext cx="2765182" cy="226989"/>
          </a:xfrm>
        </p:spPr>
        <p:txBody>
          <a:bodyPr>
            <a:normAutofit/>
          </a:bodyPr>
          <a:lstStyle>
            <a:lvl1pPr>
              <a:defRPr sz="1050" b="0" i="0">
                <a:solidFill>
                  <a:schemeClr val="bg2">
                    <a:lumMod val="75000"/>
                  </a:schemeClr>
                </a:solidFill>
                <a:latin typeface="Calibri" panose="020F0502020204030204" pitchFamily="34" charset="0"/>
              </a:defRPr>
            </a:lvl1pPr>
          </a:lstStyle>
          <a:p>
            <a:pPr lvl="0"/>
            <a:r>
              <a:rPr lang="en-US" dirty="0"/>
              <a:t>Location</a:t>
            </a:r>
          </a:p>
        </p:txBody>
      </p:sp>
      <p:sp>
        <p:nvSpPr>
          <p:cNvPr id="14" name="Text Placeholder 4">
            <a:extLst>
              <a:ext uri="{FF2B5EF4-FFF2-40B4-BE49-F238E27FC236}">
                <a16:creationId xmlns:a16="http://schemas.microsoft.com/office/drawing/2014/main" id="{0A26A899-58C5-4C45-9F23-84FE7AB29F30}"/>
              </a:ext>
            </a:extLst>
          </p:cNvPr>
          <p:cNvSpPr>
            <a:spLocks noGrp="1"/>
          </p:cNvSpPr>
          <p:nvPr>
            <p:ph type="body" sz="quarter" idx="15" hasCustomPrompt="1"/>
          </p:nvPr>
        </p:nvSpPr>
        <p:spPr>
          <a:xfrm>
            <a:off x="8341270" y="5144858"/>
            <a:ext cx="2767691" cy="226989"/>
          </a:xfrm>
        </p:spPr>
        <p:txBody>
          <a:bodyPr>
            <a:normAutofit/>
          </a:bodyPr>
          <a:lstStyle>
            <a:lvl1pPr>
              <a:defRPr sz="1050" b="0" i="0">
                <a:solidFill>
                  <a:schemeClr val="bg2">
                    <a:lumMod val="75000"/>
                  </a:schemeClr>
                </a:solidFill>
                <a:latin typeface="Calibri" panose="020F0502020204030204" pitchFamily="34" charset="0"/>
              </a:defRPr>
            </a:lvl1pPr>
          </a:lstStyle>
          <a:p>
            <a:pPr lvl="0"/>
            <a:r>
              <a:rPr lang="en-US" dirty="0"/>
              <a:t>Date</a:t>
            </a:r>
          </a:p>
        </p:txBody>
      </p:sp>
      <p:sp>
        <p:nvSpPr>
          <p:cNvPr id="16" name="Text Placeholder 9">
            <a:extLst>
              <a:ext uri="{FF2B5EF4-FFF2-40B4-BE49-F238E27FC236}">
                <a16:creationId xmlns:a16="http://schemas.microsoft.com/office/drawing/2014/main" id="{8C33C9A8-71B8-44BE-AA5B-4E51D188E490}"/>
              </a:ext>
            </a:extLst>
          </p:cNvPr>
          <p:cNvSpPr>
            <a:spLocks noGrp="1"/>
          </p:cNvSpPr>
          <p:nvPr>
            <p:ph type="body" sz="quarter" idx="16" hasCustomPrompt="1"/>
          </p:nvPr>
        </p:nvSpPr>
        <p:spPr>
          <a:xfrm>
            <a:off x="8341270" y="5436112"/>
            <a:ext cx="2765182" cy="266460"/>
          </a:xfrm>
        </p:spPr>
        <p:txBody>
          <a:bodyPr>
            <a:normAutofit/>
          </a:bodyPr>
          <a:lstStyle>
            <a:lvl1pPr>
              <a:defRPr sz="1050" b="0" i="0">
                <a:solidFill>
                  <a:schemeClr val="bg2">
                    <a:lumMod val="75000"/>
                  </a:schemeClr>
                </a:solidFill>
                <a:latin typeface="Calibri" panose="020F0502020204030204" pitchFamily="34" charset="0"/>
              </a:defRPr>
            </a:lvl1pPr>
          </a:lstStyle>
          <a:p>
            <a:pPr lvl="0"/>
            <a:r>
              <a:rPr lang="en-US" dirty="0"/>
              <a:t>Author</a:t>
            </a:r>
          </a:p>
        </p:txBody>
      </p:sp>
      <p:grpSp>
        <p:nvGrpSpPr>
          <p:cNvPr id="10" name="Group 9">
            <a:extLst>
              <a:ext uri="{FF2B5EF4-FFF2-40B4-BE49-F238E27FC236}">
                <a16:creationId xmlns:a16="http://schemas.microsoft.com/office/drawing/2014/main" id="{D75B2052-6BCD-43D1-8A51-E12BD2A28685}"/>
              </a:ext>
            </a:extLst>
          </p:cNvPr>
          <p:cNvGrpSpPr/>
          <p:nvPr userDrawn="1"/>
        </p:nvGrpSpPr>
        <p:grpSpPr>
          <a:xfrm>
            <a:off x="1085548" y="350282"/>
            <a:ext cx="10020904" cy="3398903"/>
            <a:chOff x="1085548" y="350282"/>
            <a:chExt cx="10020904" cy="3398903"/>
          </a:xfrm>
          <a:solidFill>
            <a:schemeClr val="tx1">
              <a:alpha val="10000"/>
            </a:schemeClr>
          </a:solidFill>
        </p:grpSpPr>
        <p:sp>
          <p:nvSpPr>
            <p:cNvPr id="17" name="Freeform: Shape 16">
              <a:extLst>
                <a:ext uri="{FF2B5EF4-FFF2-40B4-BE49-F238E27FC236}">
                  <a16:creationId xmlns:a16="http://schemas.microsoft.com/office/drawing/2014/main" id="{9EC5D55B-F1F7-4B7F-B264-7F995F80510B}"/>
                </a:ext>
              </a:extLst>
            </p:cNvPr>
            <p:cNvSpPr/>
            <p:nvPr/>
          </p:nvSpPr>
          <p:spPr>
            <a:xfrm>
              <a:off x="5301360" y="379583"/>
              <a:ext cx="1582248" cy="3340301"/>
            </a:xfrm>
            <a:custGeom>
              <a:avLst/>
              <a:gdLst>
                <a:gd name="connsiteX0" fmla="*/ 948177 w 1582248"/>
                <a:gd name="connsiteY0" fmla="*/ 1509582 h 3340301"/>
                <a:gd name="connsiteX1" fmla="*/ 826871 w 1582248"/>
                <a:gd name="connsiteY1" fmla="*/ 1630888 h 3340301"/>
                <a:gd name="connsiteX2" fmla="*/ 680952 w 1582248"/>
                <a:gd name="connsiteY2" fmla="*/ 1630888 h 3340301"/>
                <a:gd name="connsiteX3" fmla="*/ 680952 w 1582248"/>
                <a:gd name="connsiteY3" fmla="*/ 580744 h 3340301"/>
                <a:gd name="connsiteX4" fmla="*/ 826871 w 1582248"/>
                <a:gd name="connsiteY4" fmla="*/ 580744 h 3340301"/>
                <a:gd name="connsiteX5" fmla="*/ 948177 w 1582248"/>
                <a:gd name="connsiteY5" fmla="*/ 701463 h 3340301"/>
                <a:gd name="connsiteX6" fmla="*/ 948177 w 1582248"/>
                <a:gd name="connsiteY6" fmla="*/ 1509582 h 3340301"/>
                <a:gd name="connsiteX7" fmla="*/ 1629129 w 1582248"/>
                <a:gd name="connsiteY7" fmla="*/ 1582248 h 3340301"/>
                <a:gd name="connsiteX8" fmla="*/ 1629129 w 1582248"/>
                <a:gd name="connsiteY8" fmla="*/ 628797 h 3340301"/>
                <a:gd name="connsiteX9" fmla="*/ 996816 w 1582248"/>
                <a:gd name="connsiteY9" fmla="*/ 0 h 3340301"/>
                <a:gd name="connsiteX10" fmla="*/ 0 w 1582248"/>
                <a:gd name="connsiteY10" fmla="*/ 0 h 3340301"/>
                <a:gd name="connsiteX11" fmla="*/ 0 w 1582248"/>
                <a:gd name="connsiteY11" fmla="*/ 3387769 h 3340301"/>
                <a:gd name="connsiteX12" fmla="*/ 680952 w 1582248"/>
                <a:gd name="connsiteY12" fmla="*/ 3387769 h 3340301"/>
                <a:gd name="connsiteX13" fmla="*/ 680952 w 1582248"/>
                <a:gd name="connsiteY13" fmla="*/ 2211631 h 3340301"/>
                <a:gd name="connsiteX14" fmla="*/ 996816 w 1582248"/>
                <a:gd name="connsiteY14" fmla="*/ 2211631 h 3340301"/>
                <a:gd name="connsiteX15" fmla="*/ 1629129 w 1582248"/>
                <a:gd name="connsiteY15" fmla="*/ 1582248 h 3340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582248" h="3340301">
                  <a:moveTo>
                    <a:pt x="948177" y="1509582"/>
                  </a:moveTo>
                  <a:cubicBezTo>
                    <a:pt x="948177" y="1591624"/>
                    <a:pt x="908913" y="1630888"/>
                    <a:pt x="826871" y="1630888"/>
                  </a:cubicBezTo>
                  <a:lnTo>
                    <a:pt x="680952" y="1630888"/>
                  </a:lnTo>
                  <a:lnTo>
                    <a:pt x="680952" y="580744"/>
                  </a:lnTo>
                  <a:lnTo>
                    <a:pt x="826871" y="580744"/>
                  </a:lnTo>
                  <a:cubicBezTo>
                    <a:pt x="909499" y="580744"/>
                    <a:pt x="948177" y="619421"/>
                    <a:pt x="948177" y="701463"/>
                  </a:cubicBezTo>
                  <a:lnTo>
                    <a:pt x="948177" y="1509582"/>
                  </a:lnTo>
                  <a:close/>
                  <a:moveTo>
                    <a:pt x="1629129" y="1582248"/>
                  </a:moveTo>
                  <a:lnTo>
                    <a:pt x="1629129" y="628797"/>
                  </a:lnTo>
                  <a:cubicBezTo>
                    <a:pt x="1629129" y="207450"/>
                    <a:pt x="1419921" y="0"/>
                    <a:pt x="996816" y="0"/>
                  </a:cubicBezTo>
                  <a:lnTo>
                    <a:pt x="0" y="0"/>
                  </a:lnTo>
                  <a:lnTo>
                    <a:pt x="0" y="3387769"/>
                  </a:lnTo>
                  <a:lnTo>
                    <a:pt x="680952" y="3387769"/>
                  </a:lnTo>
                  <a:lnTo>
                    <a:pt x="680952" y="2211631"/>
                  </a:lnTo>
                  <a:lnTo>
                    <a:pt x="996816" y="2211631"/>
                  </a:lnTo>
                  <a:cubicBezTo>
                    <a:pt x="1419921" y="2211631"/>
                    <a:pt x="1629129" y="2003595"/>
                    <a:pt x="1629129" y="1582248"/>
                  </a:cubicBezTo>
                </a:path>
              </a:pathLst>
            </a:custGeom>
            <a:grpFill/>
            <a:ln w="58598" cap="flat">
              <a:noFill/>
              <a:prstDash val="solid"/>
              <a:miter/>
            </a:ln>
          </p:spPr>
          <p:txBody>
            <a:bodyPr rtlCol="0" anchor="ctr"/>
            <a:lstStyle/>
            <a:p>
              <a:endParaRPr lang="en-GB" dirty="0"/>
            </a:p>
          </p:txBody>
        </p:sp>
        <p:sp>
          <p:nvSpPr>
            <p:cNvPr id="19" name="Freeform: Shape 18">
              <a:extLst>
                <a:ext uri="{FF2B5EF4-FFF2-40B4-BE49-F238E27FC236}">
                  <a16:creationId xmlns:a16="http://schemas.microsoft.com/office/drawing/2014/main" id="{B8E515F4-DC9E-47F8-8543-4FDBF82B9681}"/>
                </a:ext>
              </a:extLst>
            </p:cNvPr>
            <p:cNvSpPr/>
            <p:nvPr/>
          </p:nvSpPr>
          <p:spPr>
            <a:xfrm>
              <a:off x="7319018" y="350282"/>
              <a:ext cx="1640850" cy="3398903"/>
            </a:xfrm>
            <a:custGeom>
              <a:avLst/>
              <a:gdLst>
                <a:gd name="connsiteX0" fmla="*/ 631728 w 1640849"/>
                <a:gd name="connsiteY0" fmla="*/ 3445785 h 3398903"/>
                <a:gd name="connsiteX1" fmla="*/ 1050145 w 1640849"/>
                <a:gd name="connsiteY1" fmla="*/ 3445785 h 3398903"/>
                <a:gd name="connsiteX2" fmla="*/ 1682458 w 1640849"/>
                <a:gd name="connsiteY2" fmla="*/ 2816402 h 3398903"/>
                <a:gd name="connsiteX3" fmla="*/ 1682458 w 1640849"/>
                <a:gd name="connsiteY3" fmla="*/ 2185261 h 3398903"/>
                <a:gd name="connsiteX4" fmla="*/ 1011468 w 1640849"/>
                <a:gd name="connsiteY4" fmla="*/ 2185261 h 3398903"/>
                <a:gd name="connsiteX5" fmla="*/ 1011468 w 1640849"/>
                <a:gd name="connsiteY5" fmla="*/ 2744322 h 3398903"/>
                <a:gd name="connsiteX6" fmla="*/ 889576 w 1640849"/>
                <a:gd name="connsiteY6" fmla="*/ 2865041 h 3398903"/>
                <a:gd name="connsiteX7" fmla="*/ 802259 w 1640849"/>
                <a:gd name="connsiteY7" fmla="*/ 2865041 h 3398903"/>
                <a:gd name="connsiteX8" fmla="*/ 680954 w 1640849"/>
                <a:gd name="connsiteY8" fmla="*/ 2744322 h 3398903"/>
                <a:gd name="connsiteX9" fmla="*/ 680954 w 1640849"/>
                <a:gd name="connsiteY9" fmla="*/ 702049 h 3398903"/>
                <a:gd name="connsiteX10" fmla="*/ 802259 w 1640849"/>
                <a:gd name="connsiteY10" fmla="*/ 581330 h 3398903"/>
                <a:gd name="connsiteX11" fmla="*/ 880200 w 1640849"/>
                <a:gd name="connsiteY11" fmla="*/ 581330 h 3398903"/>
                <a:gd name="connsiteX12" fmla="*/ 1002092 w 1640849"/>
                <a:gd name="connsiteY12" fmla="*/ 702049 h 3398903"/>
                <a:gd name="connsiteX13" fmla="*/ 1002092 w 1640849"/>
                <a:gd name="connsiteY13" fmla="*/ 1176138 h 3398903"/>
                <a:gd name="connsiteX14" fmla="*/ 1673082 w 1640849"/>
                <a:gd name="connsiteY14" fmla="*/ 1176138 h 3398903"/>
                <a:gd name="connsiteX15" fmla="*/ 1673082 w 1640849"/>
                <a:gd name="connsiteY15" fmla="*/ 629383 h 3398903"/>
                <a:gd name="connsiteX16" fmla="*/ 1040769 w 1640849"/>
                <a:gd name="connsiteY16" fmla="*/ 0 h 3398903"/>
                <a:gd name="connsiteX17" fmla="*/ 632314 w 1640849"/>
                <a:gd name="connsiteY17" fmla="*/ 0 h 3398903"/>
                <a:gd name="connsiteX18" fmla="*/ 1 w 1640849"/>
                <a:gd name="connsiteY18" fmla="*/ 629383 h 3398903"/>
                <a:gd name="connsiteX19" fmla="*/ 1 w 1640849"/>
                <a:gd name="connsiteY19" fmla="*/ 2816988 h 3398903"/>
                <a:gd name="connsiteX20" fmla="*/ 631728 w 1640849"/>
                <a:gd name="connsiteY20" fmla="*/ 3445785 h 3398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640849" h="3398903">
                  <a:moveTo>
                    <a:pt x="631728" y="3445785"/>
                  </a:moveTo>
                  <a:lnTo>
                    <a:pt x="1050145" y="3445785"/>
                  </a:lnTo>
                  <a:cubicBezTo>
                    <a:pt x="1473250" y="3445785"/>
                    <a:pt x="1682458" y="3237748"/>
                    <a:pt x="1682458" y="2816402"/>
                  </a:cubicBezTo>
                  <a:lnTo>
                    <a:pt x="1682458" y="2185261"/>
                  </a:lnTo>
                  <a:lnTo>
                    <a:pt x="1011468" y="2185261"/>
                  </a:lnTo>
                  <a:lnTo>
                    <a:pt x="1011468" y="2744322"/>
                  </a:lnTo>
                  <a:cubicBezTo>
                    <a:pt x="1011468" y="2826950"/>
                    <a:pt x="972205" y="2865041"/>
                    <a:pt x="889576" y="2865041"/>
                  </a:cubicBezTo>
                  <a:lnTo>
                    <a:pt x="802259" y="2865041"/>
                  </a:lnTo>
                  <a:cubicBezTo>
                    <a:pt x="719631" y="2865041"/>
                    <a:pt x="680954" y="2826364"/>
                    <a:pt x="680954" y="2744322"/>
                  </a:cubicBezTo>
                  <a:lnTo>
                    <a:pt x="680954" y="702049"/>
                  </a:lnTo>
                  <a:cubicBezTo>
                    <a:pt x="680954" y="620007"/>
                    <a:pt x="719631" y="581330"/>
                    <a:pt x="802259" y="581330"/>
                  </a:cubicBezTo>
                  <a:lnTo>
                    <a:pt x="880200" y="581330"/>
                  </a:lnTo>
                  <a:cubicBezTo>
                    <a:pt x="962828" y="581330"/>
                    <a:pt x="1002092" y="620007"/>
                    <a:pt x="1002092" y="702049"/>
                  </a:cubicBezTo>
                  <a:lnTo>
                    <a:pt x="1002092" y="1176138"/>
                  </a:lnTo>
                  <a:lnTo>
                    <a:pt x="1673082" y="1176138"/>
                  </a:lnTo>
                  <a:lnTo>
                    <a:pt x="1673082" y="629383"/>
                  </a:lnTo>
                  <a:cubicBezTo>
                    <a:pt x="1673082" y="208622"/>
                    <a:pt x="1463874" y="0"/>
                    <a:pt x="1040769" y="0"/>
                  </a:cubicBezTo>
                  <a:lnTo>
                    <a:pt x="632314" y="0"/>
                  </a:lnTo>
                  <a:cubicBezTo>
                    <a:pt x="209210" y="0"/>
                    <a:pt x="1" y="208036"/>
                    <a:pt x="1" y="629383"/>
                  </a:cubicBezTo>
                  <a:lnTo>
                    <a:pt x="1" y="2816988"/>
                  </a:lnTo>
                  <a:cubicBezTo>
                    <a:pt x="-585" y="3237748"/>
                    <a:pt x="208623" y="3445785"/>
                    <a:pt x="631728" y="3445785"/>
                  </a:cubicBezTo>
                </a:path>
              </a:pathLst>
            </a:custGeom>
            <a:grpFill/>
            <a:ln w="58598" cap="flat">
              <a:noFill/>
              <a:prstDash val="solid"/>
              <a:miter/>
            </a:ln>
          </p:spPr>
          <p:txBody>
            <a:bodyPr rtlCol="0" anchor="ctr"/>
            <a:lstStyle/>
            <a:p>
              <a:endParaRPr lang="en-GB" dirty="0"/>
            </a:p>
          </p:txBody>
        </p:sp>
        <p:sp>
          <p:nvSpPr>
            <p:cNvPr id="20" name="Freeform: Shape 19">
              <a:extLst>
                <a:ext uri="{FF2B5EF4-FFF2-40B4-BE49-F238E27FC236}">
                  <a16:creationId xmlns:a16="http://schemas.microsoft.com/office/drawing/2014/main" id="{5B2C71D2-960F-4A9A-B8F7-F9B11797C3AE}"/>
                </a:ext>
              </a:extLst>
            </p:cNvPr>
            <p:cNvSpPr/>
            <p:nvPr/>
          </p:nvSpPr>
          <p:spPr>
            <a:xfrm>
              <a:off x="1085548" y="350282"/>
              <a:ext cx="1640850" cy="3398903"/>
            </a:xfrm>
            <a:custGeom>
              <a:avLst/>
              <a:gdLst>
                <a:gd name="connsiteX0" fmla="*/ 632313 w 1640849"/>
                <a:gd name="connsiteY0" fmla="*/ 3445785 h 3398903"/>
                <a:gd name="connsiteX1" fmla="*/ 1050730 w 1640849"/>
                <a:gd name="connsiteY1" fmla="*/ 3445785 h 3398903"/>
                <a:gd name="connsiteX2" fmla="*/ 1683043 w 1640849"/>
                <a:gd name="connsiteY2" fmla="*/ 2816402 h 3398903"/>
                <a:gd name="connsiteX3" fmla="*/ 1683043 w 1640849"/>
                <a:gd name="connsiteY3" fmla="*/ 2185261 h 3398903"/>
                <a:gd name="connsiteX4" fmla="*/ 1011467 w 1640849"/>
                <a:gd name="connsiteY4" fmla="*/ 2185261 h 3398903"/>
                <a:gd name="connsiteX5" fmla="*/ 1011467 w 1640849"/>
                <a:gd name="connsiteY5" fmla="*/ 2744322 h 3398903"/>
                <a:gd name="connsiteX6" fmla="*/ 889575 w 1640849"/>
                <a:gd name="connsiteY6" fmla="*/ 2865041 h 3398903"/>
                <a:gd name="connsiteX7" fmla="*/ 802258 w 1640849"/>
                <a:gd name="connsiteY7" fmla="*/ 2865041 h 3398903"/>
                <a:gd name="connsiteX8" fmla="*/ 680953 w 1640849"/>
                <a:gd name="connsiteY8" fmla="*/ 2744322 h 3398903"/>
                <a:gd name="connsiteX9" fmla="*/ 680953 w 1640849"/>
                <a:gd name="connsiteY9" fmla="*/ 702049 h 3398903"/>
                <a:gd name="connsiteX10" fmla="*/ 802258 w 1640849"/>
                <a:gd name="connsiteY10" fmla="*/ 581330 h 3398903"/>
                <a:gd name="connsiteX11" fmla="*/ 880199 w 1640849"/>
                <a:gd name="connsiteY11" fmla="*/ 581330 h 3398903"/>
                <a:gd name="connsiteX12" fmla="*/ 1001504 w 1640849"/>
                <a:gd name="connsiteY12" fmla="*/ 702049 h 3398903"/>
                <a:gd name="connsiteX13" fmla="*/ 1001504 w 1640849"/>
                <a:gd name="connsiteY13" fmla="*/ 1176138 h 3398903"/>
                <a:gd name="connsiteX14" fmla="*/ 1672495 w 1640849"/>
                <a:gd name="connsiteY14" fmla="*/ 1176138 h 3398903"/>
                <a:gd name="connsiteX15" fmla="*/ 1672495 w 1640849"/>
                <a:gd name="connsiteY15" fmla="*/ 629383 h 3398903"/>
                <a:gd name="connsiteX16" fmla="*/ 1040768 w 1640849"/>
                <a:gd name="connsiteY16" fmla="*/ 0 h 3398903"/>
                <a:gd name="connsiteX17" fmla="*/ 632313 w 1640849"/>
                <a:gd name="connsiteY17" fmla="*/ 0 h 3398903"/>
                <a:gd name="connsiteX18" fmla="*/ 0 w 1640849"/>
                <a:gd name="connsiteY18" fmla="*/ 629383 h 3398903"/>
                <a:gd name="connsiteX19" fmla="*/ 0 w 1640849"/>
                <a:gd name="connsiteY19" fmla="*/ 2816988 h 3398903"/>
                <a:gd name="connsiteX20" fmla="*/ 632313 w 1640849"/>
                <a:gd name="connsiteY20" fmla="*/ 3445785 h 3398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640849" h="3398903">
                  <a:moveTo>
                    <a:pt x="632313" y="3445785"/>
                  </a:moveTo>
                  <a:lnTo>
                    <a:pt x="1050730" y="3445785"/>
                  </a:lnTo>
                  <a:cubicBezTo>
                    <a:pt x="1473835" y="3445785"/>
                    <a:pt x="1683043" y="3237748"/>
                    <a:pt x="1683043" y="2816402"/>
                  </a:cubicBezTo>
                  <a:lnTo>
                    <a:pt x="1683043" y="2185261"/>
                  </a:lnTo>
                  <a:lnTo>
                    <a:pt x="1011467" y="2185261"/>
                  </a:lnTo>
                  <a:lnTo>
                    <a:pt x="1011467" y="2744322"/>
                  </a:lnTo>
                  <a:cubicBezTo>
                    <a:pt x="1011467" y="2826950"/>
                    <a:pt x="972790" y="2865041"/>
                    <a:pt x="889575" y="2865041"/>
                  </a:cubicBezTo>
                  <a:lnTo>
                    <a:pt x="802258" y="2865041"/>
                  </a:lnTo>
                  <a:cubicBezTo>
                    <a:pt x="719630" y="2865041"/>
                    <a:pt x="680953" y="2826364"/>
                    <a:pt x="680953" y="2744322"/>
                  </a:cubicBezTo>
                  <a:lnTo>
                    <a:pt x="680953" y="702049"/>
                  </a:lnTo>
                  <a:cubicBezTo>
                    <a:pt x="680953" y="620007"/>
                    <a:pt x="719630" y="581330"/>
                    <a:pt x="802258" y="581330"/>
                  </a:cubicBezTo>
                  <a:lnTo>
                    <a:pt x="880199" y="581330"/>
                  </a:lnTo>
                  <a:cubicBezTo>
                    <a:pt x="962827" y="581330"/>
                    <a:pt x="1001504" y="620007"/>
                    <a:pt x="1001504" y="702049"/>
                  </a:cubicBezTo>
                  <a:lnTo>
                    <a:pt x="1001504" y="1176138"/>
                  </a:lnTo>
                  <a:lnTo>
                    <a:pt x="1672495" y="1176138"/>
                  </a:lnTo>
                  <a:lnTo>
                    <a:pt x="1672495" y="629383"/>
                  </a:lnTo>
                  <a:cubicBezTo>
                    <a:pt x="1673081" y="208036"/>
                    <a:pt x="1463872" y="0"/>
                    <a:pt x="1040768" y="0"/>
                  </a:cubicBezTo>
                  <a:lnTo>
                    <a:pt x="632313" y="0"/>
                  </a:lnTo>
                  <a:cubicBezTo>
                    <a:pt x="209208" y="0"/>
                    <a:pt x="0" y="208036"/>
                    <a:pt x="0" y="629383"/>
                  </a:cubicBezTo>
                  <a:lnTo>
                    <a:pt x="0" y="2816988"/>
                  </a:lnTo>
                  <a:cubicBezTo>
                    <a:pt x="0" y="3237748"/>
                    <a:pt x="209208" y="3445785"/>
                    <a:pt x="632313" y="3445785"/>
                  </a:cubicBezTo>
                </a:path>
              </a:pathLst>
            </a:custGeom>
            <a:grpFill/>
            <a:ln w="58598" cap="flat">
              <a:noFill/>
              <a:prstDash val="solid"/>
              <a:miter/>
            </a:ln>
          </p:spPr>
          <p:txBody>
            <a:bodyPr rtlCol="0" anchor="ctr"/>
            <a:lstStyle/>
            <a:p>
              <a:endParaRPr lang="en-GB" dirty="0"/>
            </a:p>
          </p:txBody>
        </p:sp>
        <p:sp>
          <p:nvSpPr>
            <p:cNvPr id="21" name="Freeform: Shape 20">
              <a:extLst>
                <a:ext uri="{FF2B5EF4-FFF2-40B4-BE49-F238E27FC236}">
                  <a16:creationId xmlns:a16="http://schemas.microsoft.com/office/drawing/2014/main" id="{FB90DF89-5E51-4B40-BFB7-E1D917EA44AA}"/>
                </a:ext>
              </a:extLst>
            </p:cNvPr>
            <p:cNvSpPr/>
            <p:nvPr/>
          </p:nvSpPr>
          <p:spPr>
            <a:xfrm>
              <a:off x="9407000" y="350282"/>
              <a:ext cx="1699452" cy="3398903"/>
            </a:xfrm>
            <a:custGeom>
              <a:avLst/>
              <a:gdLst>
                <a:gd name="connsiteX0" fmla="*/ 1021429 w 1699451"/>
                <a:gd name="connsiteY0" fmla="*/ 2744322 h 3398903"/>
                <a:gd name="connsiteX1" fmla="*/ 900123 w 1699451"/>
                <a:gd name="connsiteY1" fmla="*/ 2865041 h 3398903"/>
                <a:gd name="connsiteX2" fmla="*/ 802844 w 1699451"/>
                <a:gd name="connsiteY2" fmla="*/ 2865041 h 3398903"/>
                <a:gd name="connsiteX3" fmla="*/ 681539 w 1699451"/>
                <a:gd name="connsiteY3" fmla="*/ 2744322 h 3398903"/>
                <a:gd name="connsiteX4" fmla="*/ 681539 w 1699451"/>
                <a:gd name="connsiteY4" fmla="*/ 702049 h 3398903"/>
                <a:gd name="connsiteX5" fmla="*/ 802844 w 1699451"/>
                <a:gd name="connsiteY5" fmla="*/ 581330 h 3398903"/>
                <a:gd name="connsiteX6" fmla="*/ 900123 w 1699451"/>
                <a:gd name="connsiteY6" fmla="*/ 581330 h 3398903"/>
                <a:gd name="connsiteX7" fmla="*/ 1021429 w 1699451"/>
                <a:gd name="connsiteY7" fmla="*/ 702049 h 3398903"/>
                <a:gd name="connsiteX8" fmla="*/ 1021429 w 1699451"/>
                <a:gd name="connsiteY8" fmla="*/ 2744322 h 3398903"/>
                <a:gd name="connsiteX9" fmla="*/ 1702382 w 1699451"/>
                <a:gd name="connsiteY9" fmla="*/ 2816988 h 3398903"/>
                <a:gd name="connsiteX10" fmla="*/ 1702382 w 1699451"/>
                <a:gd name="connsiteY10" fmla="*/ 629383 h 3398903"/>
                <a:gd name="connsiteX11" fmla="*/ 1070068 w 1699451"/>
                <a:gd name="connsiteY11" fmla="*/ 0 h 3398903"/>
                <a:gd name="connsiteX12" fmla="*/ 632313 w 1699451"/>
                <a:gd name="connsiteY12" fmla="*/ 0 h 3398903"/>
                <a:gd name="connsiteX13" fmla="*/ 0 w 1699451"/>
                <a:gd name="connsiteY13" fmla="*/ 629383 h 3398903"/>
                <a:gd name="connsiteX14" fmla="*/ 0 w 1699451"/>
                <a:gd name="connsiteY14" fmla="*/ 2816988 h 3398903"/>
                <a:gd name="connsiteX15" fmla="*/ 632313 w 1699451"/>
                <a:gd name="connsiteY15" fmla="*/ 3446371 h 3398903"/>
                <a:gd name="connsiteX16" fmla="*/ 1070068 w 1699451"/>
                <a:gd name="connsiteY16" fmla="*/ 3446371 h 3398903"/>
                <a:gd name="connsiteX17" fmla="*/ 1702382 w 1699451"/>
                <a:gd name="connsiteY17" fmla="*/ 2816988 h 3398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699451" h="3398903">
                  <a:moveTo>
                    <a:pt x="1021429" y="2744322"/>
                  </a:moveTo>
                  <a:cubicBezTo>
                    <a:pt x="1021429" y="2826950"/>
                    <a:pt x="982752" y="2865041"/>
                    <a:pt x="900123" y="2865041"/>
                  </a:cubicBezTo>
                  <a:lnTo>
                    <a:pt x="802844" y="2865041"/>
                  </a:lnTo>
                  <a:cubicBezTo>
                    <a:pt x="720215" y="2865041"/>
                    <a:pt x="681539" y="2826364"/>
                    <a:pt x="681539" y="2744322"/>
                  </a:cubicBezTo>
                  <a:lnTo>
                    <a:pt x="681539" y="702049"/>
                  </a:lnTo>
                  <a:cubicBezTo>
                    <a:pt x="681539" y="620007"/>
                    <a:pt x="720215" y="581330"/>
                    <a:pt x="802844" y="581330"/>
                  </a:cubicBezTo>
                  <a:lnTo>
                    <a:pt x="900123" y="581330"/>
                  </a:lnTo>
                  <a:cubicBezTo>
                    <a:pt x="982752" y="581330"/>
                    <a:pt x="1021429" y="620007"/>
                    <a:pt x="1021429" y="702049"/>
                  </a:cubicBezTo>
                  <a:lnTo>
                    <a:pt x="1021429" y="2744322"/>
                  </a:lnTo>
                  <a:close/>
                  <a:moveTo>
                    <a:pt x="1702382" y="2816988"/>
                  </a:moveTo>
                  <a:lnTo>
                    <a:pt x="1702382" y="629383"/>
                  </a:lnTo>
                  <a:cubicBezTo>
                    <a:pt x="1702382" y="208622"/>
                    <a:pt x="1493173" y="0"/>
                    <a:pt x="1070068" y="0"/>
                  </a:cubicBezTo>
                  <a:lnTo>
                    <a:pt x="632313" y="0"/>
                  </a:lnTo>
                  <a:cubicBezTo>
                    <a:pt x="209209" y="0"/>
                    <a:pt x="0" y="208036"/>
                    <a:pt x="0" y="629383"/>
                  </a:cubicBezTo>
                  <a:lnTo>
                    <a:pt x="0" y="2816988"/>
                  </a:lnTo>
                  <a:cubicBezTo>
                    <a:pt x="0" y="3238334"/>
                    <a:pt x="209209" y="3446371"/>
                    <a:pt x="632313" y="3446371"/>
                  </a:cubicBezTo>
                  <a:lnTo>
                    <a:pt x="1070068" y="3446371"/>
                  </a:lnTo>
                  <a:cubicBezTo>
                    <a:pt x="1493173" y="3445785"/>
                    <a:pt x="1702382" y="3237748"/>
                    <a:pt x="1702382" y="2816988"/>
                  </a:cubicBezTo>
                </a:path>
              </a:pathLst>
            </a:custGeom>
            <a:grpFill/>
            <a:ln w="58598" cap="flat">
              <a:noFill/>
              <a:prstDash val="solid"/>
              <a:miter/>
            </a:ln>
          </p:spPr>
          <p:txBody>
            <a:bodyPr rtlCol="0" anchor="ctr"/>
            <a:lstStyle/>
            <a:p>
              <a:endParaRPr lang="en-GB" dirty="0"/>
            </a:p>
          </p:txBody>
        </p:sp>
        <p:sp>
          <p:nvSpPr>
            <p:cNvPr id="22" name="Freeform: Shape 21">
              <a:extLst>
                <a:ext uri="{FF2B5EF4-FFF2-40B4-BE49-F238E27FC236}">
                  <a16:creationId xmlns:a16="http://schemas.microsoft.com/office/drawing/2014/main" id="{DDD6550B-0913-4C97-8A69-60037CF09958}"/>
                </a:ext>
              </a:extLst>
            </p:cNvPr>
            <p:cNvSpPr/>
            <p:nvPr/>
          </p:nvSpPr>
          <p:spPr>
            <a:xfrm>
              <a:off x="3104379" y="379583"/>
              <a:ext cx="1816655" cy="3340301"/>
            </a:xfrm>
            <a:custGeom>
              <a:avLst/>
              <a:gdLst>
                <a:gd name="connsiteX0" fmla="*/ 1031391 w 1816655"/>
                <a:gd name="connsiteY0" fmla="*/ 2303636 h 3340301"/>
                <a:gd name="connsiteX1" fmla="*/ 729592 w 1816655"/>
                <a:gd name="connsiteY1" fmla="*/ 2303636 h 3340301"/>
                <a:gd name="connsiteX2" fmla="*/ 880199 w 1816655"/>
                <a:gd name="connsiteY2" fmla="*/ 827457 h 3340301"/>
                <a:gd name="connsiteX3" fmla="*/ 1031391 w 1816655"/>
                <a:gd name="connsiteY3" fmla="*/ 2303636 h 3340301"/>
                <a:gd name="connsiteX4" fmla="*/ 1823687 w 1816655"/>
                <a:gd name="connsiteY4" fmla="*/ 3387769 h 3340301"/>
                <a:gd name="connsiteX5" fmla="*/ 1376556 w 1816655"/>
                <a:gd name="connsiteY5" fmla="*/ 0 h 3340301"/>
                <a:gd name="connsiteX6" fmla="*/ 447132 w 1816655"/>
                <a:gd name="connsiteY6" fmla="*/ 0 h 3340301"/>
                <a:gd name="connsiteX7" fmla="*/ 0 w 1816655"/>
                <a:gd name="connsiteY7" fmla="*/ 3387769 h 3340301"/>
                <a:gd name="connsiteX8" fmla="*/ 617663 w 1816655"/>
                <a:gd name="connsiteY8" fmla="*/ 3387769 h 3340301"/>
                <a:gd name="connsiteX9" fmla="*/ 666302 w 1816655"/>
                <a:gd name="connsiteY9" fmla="*/ 2894342 h 3340301"/>
                <a:gd name="connsiteX10" fmla="*/ 1094095 w 1816655"/>
                <a:gd name="connsiteY10" fmla="*/ 2894342 h 3340301"/>
                <a:gd name="connsiteX11" fmla="*/ 1147423 w 1816655"/>
                <a:gd name="connsiteY11" fmla="*/ 3387769 h 3340301"/>
                <a:gd name="connsiteX12" fmla="*/ 1823687 w 1816655"/>
                <a:gd name="connsiteY12" fmla="*/ 3387769 h 3340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816655" h="3340301">
                  <a:moveTo>
                    <a:pt x="1031391" y="2303636"/>
                  </a:moveTo>
                  <a:lnTo>
                    <a:pt x="729592" y="2303636"/>
                  </a:lnTo>
                  <a:lnTo>
                    <a:pt x="880199" y="827457"/>
                  </a:lnTo>
                  <a:lnTo>
                    <a:pt x="1031391" y="2303636"/>
                  </a:lnTo>
                  <a:close/>
                  <a:moveTo>
                    <a:pt x="1823687" y="3387769"/>
                  </a:moveTo>
                  <a:lnTo>
                    <a:pt x="1376556" y="0"/>
                  </a:lnTo>
                  <a:lnTo>
                    <a:pt x="447132" y="0"/>
                  </a:lnTo>
                  <a:lnTo>
                    <a:pt x="0" y="3387769"/>
                  </a:lnTo>
                  <a:lnTo>
                    <a:pt x="617663" y="3387769"/>
                  </a:lnTo>
                  <a:lnTo>
                    <a:pt x="666302" y="2894342"/>
                  </a:lnTo>
                  <a:lnTo>
                    <a:pt x="1094095" y="2894342"/>
                  </a:lnTo>
                  <a:lnTo>
                    <a:pt x="1147423" y="3387769"/>
                  </a:lnTo>
                  <a:lnTo>
                    <a:pt x="1823687" y="3387769"/>
                  </a:lnTo>
                  <a:close/>
                </a:path>
              </a:pathLst>
            </a:custGeom>
            <a:grpFill/>
            <a:ln w="58598" cap="flat">
              <a:noFill/>
              <a:prstDash val="solid"/>
              <a:miter/>
            </a:ln>
          </p:spPr>
          <p:txBody>
            <a:bodyPr rtlCol="0" anchor="ctr"/>
            <a:lstStyle/>
            <a:p>
              <a:endParaRPr lang="en-GB" dirty="0"/>
            </a:p>
          </p:txBody>
        </p:sp>
      </p:grpSp>
      <p:pic>
        <p:nvPicPr>
          <p:cNvPr id="26" name="Graphic 25">
            <a:extLst>
              <a:ext uri="{FF2B5EF4-FFF2-40B4-BE49-F238E27FC236}">
                <a16:creationId xmlns:a16="http://schemas.microsoft.com/office/drawing/2014/main" id="{8A9B20E4-FDB6-458A-8018-5AB812F7D66A}"/>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5500592" y="6241691"/>
            <a:ext cx="1204913" cy="155425"/>
          </a:xfrm>
          <a:prstGeom prst="rect">
            <a:avLst/>
          </a:prstGeom>
        </p:spPr>
      </p:pic>
    </p:spTree>
    <p:extLst>
      <p:ext uri="{BB962C8B-B14F-4D97-AF65-F5344CB8AC3E}">
        <p14:creationId xmlns:p14="http://schemas.microsoft.com/office/powerpoint/2010/main" val="17265210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Title 5">
    <p:bg>
      <p:bgPr>
        <a:solidFill>
          <a:schemeClr val="tx1"/>
        </a:solidFill>
        <a:effectLst/>
      </p:bgPr>
    </p:bg>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8BD2800B-45A3-4CAA-8BE1-DB38704AAE7B}"/>
              </a:ext>
            </a:extLst>
          </p:cNvPr>
          <p:cNvPicPr>
            <a:picLocks noChangeAspect="1"/>
          </p:cNvPicPr>
          <p:nvPr userDrawn="1"/>
        </p:nvPicPr>
        <p:blipFill>
          <a:blip r:embed="rId2">
            <a:alphaModFix amt="20000"/>
            <a:extLst>
              <a:ext uri="{28A0092B-C50C-407E-A947-70E740481C1C}">
                <a14:useLocalDpi xmlns:a14="http://schemas.microsoft.com/office/drawing/2010/main" val="0"/>
              </a:ext>
            </a:extLst>
          </a:blip>
          <a:srcRect/>
          <a:stretch/>
        </p:blipFill>
        <p:spPr>
          <a:xfrm>
            <a:off x="5013" y="-5"/>
            <a:ext cx="12181973" cy="6858000"/>
          </a:xfrm>
          <a:prstGeom prst="rect">
            <a:avLst/>
          </a:prstGeom>
        </p:spPr>
      </p:pic>
      <p:sp>
        <p:nvSpPr>
          <p:cNvPr id="25" name="Title 1">
            <a:extLst>
              <a:ext uri="{FF2B5EF4-FFF2-40B4-BE49-F238E27FC236}">
                <a16:creationId xmlns:a16="http://schemas.microsoft.com/office/drawing/2014/main" id="{9AC95E5F-E4C2-4214-966D-946B7833AB3A}"/>
              </a:ext>
            </a:extLst>
          </p:cNvPr>
          <p:cNvSpPr>
            <a:spLocks noGrp="1"/>
          </p:cNvSpPr>
          <p:nvPr>
            <p:ph type="title" hasCustomPrompt="1"/>
          </p:nvPr>
        </p:nvSpPr>
        <p:spPr>
          <a:xfrm>
            <a:off x="1085548" y="4755595"/>
            <a:ext cx="6145913" cy="720197"/>
          </a:xfrm>
          <a:blipFill dpi="0" rotWithShape="1">
            <a:blip r:embed="rId3" cstate="email">
              <a:extLst>
                <a:ext uri="{28A0092B-C50C-407E-A947-70E740481C1C}">
                  <a14:useLocalDpi xmlns:a14="http://schemas.microsoft.com/office/drawing/2010/main"/>
                </a:ext>
              </a:extLst>
            </a:blip>
            <a:srcRect/>
            <a:stretch>
              <a:fillRect t="80000" b="16000"/>
            </a:stretch>
          </a:blipFill>
        </p:spPr>
        <p:txBody>
          <a:bodyPr vert="horz" wrap="none" lIns="0" tIns="0" rIns="0" bIns="274320" rtlCol="0" anchor="b">
            <a:spAutoFit/>
          </a:bodyPr>
          <a:lstStyle>
            <a:lvl1pPr>
              <a:defRPr lang="en-GB" sz="3200" u="none" dirty="0">
                <a:solidFill>
                  <a:schemeClr val="bg1"/>
                </a:solidFill>
                <a:uFill>
                  <a:solidFill>
                    <a:schemeClr val="accent1"/>
                  </a:solidFill>
                </a:uFill>
              </a:defRPr>
            </a:lvl1pPr>
          </a:lstStyle>
          <a:p>
            <a:pPr lvl="0"/>
            <a:r>
              <a:rPr lang="en-US" dirty="0"/>
              <a:t>Presentation title GOES here</a:t>
            </a:r>
            <a:endParaRPr lang="en-GB" dirty="0"/>
          </a:p>
        </p:txBody>
      </p:sp>
      <p:sp>
        <p:nvSpPr>
          <p:cNvPr id="26" name="Text Placeholder 3">
            <a:extLst>
              <a:ext uri="{FF2B5EF4-FFF2-40B4-BE49-F238E27FC236}">
                <a16:creationId xmlns:a16="http://schemas.microsoft.com/office/drawing/2014/main" id="{7E285B1B-D9E4-430E-A1C6-FEDA9D9E3683}"/>
              </a:ext>
            </a:extLst>
          </p:cNvPr>
          <p:cNvSpPr>
            <a:spLocks noGrp="1"/>
          </p:cNvSpPr>
          <p:nvPr>
            <p:ph type="body" sz="quarter" idx="17" hasCustomPrompt="1"/>
          </p:nvPr>
        </p:nvSpPr>
        <p:spPr>
          <a:xfrm>
            <a:off x="1085548" y="5659295"/>
            <a:ext cx="6145912" cy="307777"/>
          </a:xfrm>
        </p:spPr>
        <p:txBody>
          <a:bodyPr vert="horz" wrap="square" lIns="0" tIns="0" rIns="0" bIns="0" rtlCol="0">
            <a:spAutoFit/>
          </a:bodyPr>
          <a:lstStyle>
            <a:lvl1pPr>
              <a:defRPr lang="en-US" sz="2000" cap="all" baseline="0" dirty="0">
                <a:solidFill>
                  <a:schemeClr val="bg2">
                    <a:lumMod val="75000"/>
                  </a:schemeClr>
                </a:solidFill>
                <a:latin typeface="Century Gothic" panose="020B0502020202020204" pitchFamily="34" charset="0"/>
              </a:defRPr>
            </a:lvl1pPr>
          </a:lstStyle>
          <a:p>
            <a:pPr lvl="0"/>
            <a:r>
              <a:rPr lang="en-US" dirty="0"/>
              <a:t>SUBTITLE HERE</a:t>
            </a:r>
          </a:p>
        </p:txBody>
      </p:sp>
      <p:sp>
        <p:nvSpPr>
          <p:cNvPr id="27" name="Picture Placeholder 23">
            <a:extLst>
              <a:ext uri="{FF2B5EF4-FFF2-40B4-BE49-F238E27FC236}">
                <a16:creationId xmlns:a16="http://schemas.microsoft.com/office/drawing/2014/main" id="{F89B8E05-A21D-422C-883C-869FCA03E61A}"/>
              </a:ext>
            </a:extLst>
          </p:cNvPr>
          <p:cNvSpPr>
            <a:spLocks noGrp="1"/>
          </p:cNvSpPr>
          <p:nvPr>
            <p:ph type="pic" sz="quarter" idx="18" hasCustomPrompt="1"/>
          </p:nvPr>
        </p:nvSpPr>
        <p:spPr>
          <a:xfrm>
            <a:off x="8338761" y="5963755"/>
            <a:ext cx="1386000" cy="673200"/>
          </a:xfrm>
        </p:spPr>
        <p:txBody>
          <a:bodyPr anchor="ctr">
            <a:normAutofit/>
          </a:bodyPr>
          <a:lstStyle>
            <a:lvl1pPr algn="ctr">
              <a:defRPr sz="1400" b="0">
                <a:solidFill>
                  <a:schemeClr val="bg1"/>
                </a:solidFill>
              </a:defRPr>
            </a:lvl1pPr>
          </a:lstStyle>
          <a:p>
            <a:r>
              <a:rPr lang="en-GB" dirty="0"/>
              <a:t>Place client logo here if needed</a:t>
            </a:r>
          </a:p>
        </p:txBody>
      </p:sp>
      <p:sp>
        <p:nvSpPr>
          <p:cNvPr id="28" name="Text Placeholder 2">
            <a:extLst>
              <a:ext uri="{FF2B5EF4-FFF2-40B4-BE49-F238E27FC236}">
                <a16:creationId xmlns:a16="http://schemas.microsoft.com/office/drawing/2014/main" id="{078DABAB-B018-4B06-A8AD-EB985D1C8C9C}"/>
              </a:ext>
            </a:extLst>
          </p:cNvPr>
          <p:cNvSpPr>
            <a:spLocks noGrp="1"/>
          </p:cNvSpPr>
          <p:nvPr>
            <p:ph type="body" sz="quarter" idx="14" hasCustomPrompt="1"/>
          </p:nvPr>
        </p:nvSpPr>
        <p:spPr>
          <a:xfrm>
            <a:off x="8338761" y="4853254"/>
            <a:ext cx="2765182" cy="226989"/>
          </a:xfrm>
        </p:spPr>
        <p:txBody>
          <a:bodyPr>
            <a:normAutofit/>
          </a:bodyPr>
          <a:lstStyle>
            <a:lvl1pPr>
              <a:defRPr sz="1050" b="0" i="0">
                <a:solidFill>
                  <a:schemeClr val="bg2">
                    <a:lumMod val="75000"/>
                  </a:schemeClr>
                </a:solidFill>
                <a:latin typeface="Calibri" panose="020F0502020204030204" pitchFamily="34" charset="0"/>
              </a:defRPr>
            </a:lvl1pPr>
          </a:lstStyle>
          <a:p>
            <a:pPr lvl="0"/>
            <a:r>
              <a:rPr lang="en-US" dirty="0"/>
              <a:t>Location</a:t>
            </a:r>
          </a:p>
        </p:txBody>
      </p:sp>
      <p:sp>
        <p:nvSpPr>
          <p:cNvPr id="29" name="Text Placeholder 4">
            <a:extLst>
              <a:ext uri="{FF2B5EF4-FFF2-40B4-BE49-F238E27FC236}">
                <a16:creationId xmlns:a16="http://schemas.microsoft.com/office/drawing/2014/main" id="{0DD79F07-8A50-4B0D-BDBB-4367D1D12FA0}"/>
              </a:ext>
            </a:extLst>
          </p:cNvPr>
          <p:cNvSpPr>
            <a:spLocks noGrp="1"/>
          </p:cNvSpPr>
          <p:nvPr>
            <p:ph type="body" sz="quarter" idx="15" hasCustomPrompt="1"/>
          </p:nvPr>
        </p:nvSpPr>
        <p:spPr>
          <a:xfrm>
            <a:off x="8338761" y="5144858"/>
            <a:ext cx="2767691" cy="226989"/>
          </a:xfrm>
        </p:spPr>
        <p:txBody>
          <a:bodyPr>
            <a:normAutofit/>
          </a:bodyPr>
          <a:lstStyle>
            <a:lvl1pPr>
              <a:defRPr sz="1050" b="0" i="0">
                <a:solidFill>
                  <a:schemeClr val="bg2">
                    <a:lumMod val="75000"/>
                  </a:schemeClr>
                </a:solidFill>
                <a:latin typeface="Calibri" panose="020F0502020204030204" pitchFamily="34" charset="0"/>
              </a:defRPr>
            </a:lvl1pPr>
          </a:lstStyle>
          <a:p>
            <a:pPr lvl="0"/>
            <a:r>
              <a:rPr lang="en-US" dirty="0"/>
              <a:t>Date</a:t>
            </a:r>
          </a:p>
        </p:txBody>
      </p:sp>
      <p:sp>
        <p:nvSpPr>
          <p:cNvPr id="30" name="Text Placeholder 9">
            <a:extLst>
              <a:ext uri="{FF2B5EF4-FFF2-40B4-BE49-F238E27FC236}">
                <a16:creationId xmlns:a16="http://schemas.microsoft.com/office/drawing/2014/main" id="{342390CD-71FF-409A-998F-CAD5E4F3C6A7}"/>
              </a:ext>
            </a:extLst>
          </p:cNvPr>
          <p:cNvSpPr>
            <a:spLocks noGrp="1"/>
          </p:cNvSpPr>
          <p:nvPr>
            <p:ph type="body" sz="quarter" idx="16" hasCustomPrompt="1"/>
          </p:nvPr>
        </p:nvSpPr>
        <p:spPr>
          <a:xfrm>
            <a:off x="8338761" y="5436112"/>
            <a:ext cx="2765182" cy="266460"/>
          </a:xfrm>
        </p:spPr>
        <p:txBody>
          <a:bodyPr>
            <a:normAutofit/>
          </a:bodyPr>
          <a:lstStyle>
            <a:lvl1pPr>
              <a:defRPr sz="1050" b="0" i="0">
                <a:solidFill>
                  <a:schemeClr val="bg2">
                    <a:lumMod val="75000"/>
                  </a:schemeClr>
                </a:solidFill>
                <a:latin typeface="Calibri" panose="020F0502020204030204" pitchFamily="34" charset="0"/>
              </a:defRPr>
            </a:lvl1pPr>
          </a:lstStyle>
          <a:p>
            <a:pPr lvl="0"/>
            <a:r>
              <a:rPr lang="en-US" dirty="0"/>
              <a:t>Author</a:t>
            </a:r>
          </a:p>
        </p:txBody>
      </p:sp>
      <p:grpSp>
        <p:nvGrpSpPr>
          <p:cNvPr id="31" name="Group 30">
            <a:extLst>
              <a:ext uri="{FF2B5EF4-FFF2-40B4-BE49-F238E27FC236}">
                <a16:creationId xmlns:a16="http://schemas.microsoft.com/office/drawing/2014/main" id="{7AF0178D-E788-4736-90BC-AF8ECE6E25EE}"/>
              </a:ext>
            </a:extLst>
          </p:cNvPr>
          <p:cNvGrpSpPr/>
          <p:nvPr userDrawn="1"/>
        </p:nvGrpSpPr>
        <p:grpSpPr>
          <a:xfrm>
            <a:off x="1085548" y="350282"/>
            <a:ext cx="10020904" cy="3398903"/>
            <a:chOff x="1085548" y="350282"/>
            <a:chExt cx="10020904" cy="3398903"/>
          </a:xfrm>
          <a:solidFill>
            <a:schemeClr val="bg1">
              <a:alpha val="15000"/>
            </a:schemeClr>
          </a:solidFill>
        </p:grpSpPr>
        <p:sp>
          <p:nvSpPr>
            <p:cNvPr id="32" name="Freeform: Shape 31">
              <a:extLst>
                <a:ext uri="{FF2B5EF4-FFF2-40B4-BE49-F238E27FC236}">
                  <a16:creationId xmlns:a16="http://schemas.microsoft.com/office/drawing/2014/main" id="{DC941E64-F765-4286-A42B-1BC3A24F1ACC}"/>
                </a:ext>
              </a:extLst>
            </p:cNvPr>
            <p:cNvSpPr/>
            <p:nvPr/>
          </p:nvSpPr>
          <p:spPr>
            <a:xfrm>
              <a:off x="5301360" y="379583"/>
              <a:ext cx="1582248" cy="3340301"/>
            </a:xfrm>
            <a:custGeom>
              <a:avLst/>
              <a:gdLst>
                <a:gd name="connsiteX0" fmla="*/ 948177 w 1582248"/>
                <a:gd name="connsiteY0" fmla="*/ 1509582 h 3340301"/>
                <a:gd name="connsiteX1" fmla="*/ 826871 w 1582248"/>
                <a:gd name="connsiteY1" fmla="*/ 1630888 h 3340301"/>
                <a:gd name="connsiteX2" fmla="*/ 680952 w 1582248"/>
                <a:gd name="connsiteY2" fmla="*/ 1630888 h 3340301"/>
                <a:gd name="connsiteX3" fmla="*/ 680952 w 1582248"/>
                <a:gd name="connsiteY3" fmla="*/ 580744 h 3340301"/>
                <a:gd name="connsiteX4" fmla="*/ 826871 w 1582248"/>
                <a:gd name="connsiteY4" fmla="*/ 580744 h 3340301"/>
                <a:gd name="connsiteX5" fmla="*/ 948177 w 1582248"/>
                <a:gd name="connsiteY5" fmla="*/ 701463 h 3340301"/>
                <a:gd name="connsiteX6" fmla="*/ 948177 w 1582248"/>
                <a:gd name="connsiteY6" fmla="*/ 1509582 h 3340301"/>
                <a:gd name="connsiteX7" fmla="*/ 1629129 w 1582248"/>
                <a:gd name="connsiteY7" fmla="*/ 1582248 h 3340301"/>
                <a:gd name="connsiteX8" fmla="*/ 1629129 w 1582248"/>
                <a:gd name="connsiteY8" fmla="*/ 628797 h 3340301"/>
                <a:gd name="connsiteX9" fmla="*/ 996816 w 1582248"/>
                <a:gd name="connsiteY9" fmla="*/ 0 h 3340301"/>
                <a:gd name="connsiteX10" fmla="*/ 0 w 1582248"/>
                <a:gd name="connsiteY10" fmla="*/ 0 h 3340301"/>
                <a:gd name="connsiteX11" fmla="*/ 0 w 1582248"/>
                <a:gd name="connsiteY11" fmla="*/ 3387769 h 3340301"/>
                <a:gd name="connsiteX12" fmla="*/ 680952 w 1582248"/>
                <a:gd name="connsiteY12" fmla="*/ 3387769 h 3340301"/>
                <a:gd name="connsiteX13" fmla="*/ 680952 w 1582248"/>
                <a:gd name="connsiteY13" fmla="*/ 2211631 h 3340301"/>
                <a:gd name="connsiteX14" fmla="*/ 996816 w 1582248"/>
                <a:gd name="connsiteY14" fmla="*/ 2211631 h 3340301"/>
                <a:gd name="connsiteX15" fmla="*/ 1629129 w 1582248"/>
                <a:gd name="connsiteY15" fmla="*/ 1582248 h 3340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582248" h="3340301">
                  <a:moveTo>
                    <a:pt x="948177" y="1509582"/>
                  </a:moveTo>
                  <a:cubicBezTo>
                    <a:pt x="948177" y="1591624"/>
                    <a:pt x="908913" y="1630888"/>
                    <a:pt x="826871" y="1630888"/>
                  </a:cubicBezTo>
                  <a:lnTo>
                    <a:pt x="680952" y="1630888"/>
                  </a:lnTo>
                  <a:lnTo>
                    <a:pt x="680952" y="580744"/>
                  </a:lnTo>
                  <a:lnTo>
                    <a:pt x="826871" y="580744"/>
                  </a:lnTo>
                  <a:cubicBezTo>
                    <a:pt x="909499" y="580744"/>
                    <a:pt x="948177" y="619421"/>
                    <a:pt x="948177" y="701463"/>
                  </a:cubicBezTo>
                  <a:lnTo>
                    <a:pt x="948177" y="1509582"/>
                  </a:lnTo>
                  <a:close/>
                  <a:moveTo>
                    <a:pt x="1629129" y="1582248"/>
                  </a:moveTo>
                  <a:lnTo>
                    <a:pt x="1629129" y="628797"/>
                  </a:lnTo>
                  <a:cubicBezTo>
                    <a:pt x="1629129" y="207450"/>
                    <a:pt x="1419921" y="0"/>
                    <a:pt x="996816" y="0"/>
                  </a:cubicBezTo>
                  <a:lnTo>
                    <a:pt x="0" y="0"/>
                  </a:lnTo>
                  <a:lnTo>
                    <a:pt x="0" y="3387769"/>
                  </a:lnTo>
                  <a:lnTo>
                    <a:pt x="680952" y="3387769"/>
                  </a:lnTo>
                  <a:lnTo>
                    <a:pt x="680952" y="2211631"/>
                  </a:lnTo>
                  <a:lnTo>
                    <a:pt x="996816" y="2211631"/>
                  </a:lnTo>
                  <a:cubicBezTo>
                    <a:pt x="1419921" y="2211631"/>
                    <a:pt x="1629129" y="2003595"/>
                    <a:pt x="1629129" y="1582248"/>
                  </a:cubicBezTo>
                </a:path>
              </a:pathLst>
            </a:custGeom>
            <a:grpFill/>
            <a:ln w="58598" cap="flat">
              <a:noFill/>
              <a:prstDash val="solid"/>
              <a:miter/>
            </a:ln>
          </p:spPr>
          <p:txBody>
            <a:bodyPr rtlCol="0" anchor="ctr"/>
            <a:lstStyle/>
            <a:p>
              <a:endParaRPr lang="en-GB" dirty="0"/>
            </a:p>
          </p:txBody>
        </p:sp>
        <p:sp>
          <p:nvSpPr>
            <p:cNvPr id="33" name="Freeform: Shape 32">
              <a:extLst>
                <a:ext uri="{FF2B5EF4-FFF2-40B4-BE49-F238E27FC236}">
                  <a16:creationId xmlns:a16="http://schemas.microsoft.com/office/drawing/2014/main" id="{C2968466-31E3-45BC-9B20-6E2AB47D061D}"/>
                </a:ext>
              </a:extLst>
            </p:cNvPr>
            <p:cNvSpPr/>
            <p:nvPr/>
          </p:nvSpPr>
          <p:spPr>
            <a:xfrm>
              <a:off x="7319018" y="350282"/>
              <a:ext cx="1640850" cy="3398903"/>
            </a:xfrm>
            <a:custGeom>
              <a:avLst/>
              <a:gdLst>
                <a:gd name="connsiteX0" fmla="*/ 631728 w 1640849"/>
                <a:gd name="connsiteY0" fmla="*/ 3445785 h 3398903"/>
                <a:gd name="connsiteX1" fmla="*/ 1050145 w 1640849"/>
                <a:gd name="connsiteY1" fmla="*/ 3445785 h 3398903"/>
                <a:gd name="connsiteX2" fmla="*/ 1682458 w 1640849"/>
                <a:gd name="connsiteY2" fmla="*/ 2816402 h 3398903"/>
                <a:gd name="connsiteX3" fmla="*/ 1682458 w 1640849"/>
                <a:gd name="connsiteY3" fmla="*/ 2185261 h 3398903"/>
                <a:gd name="connsiteX4" fmla="*/ 1011468 w 1640849"/>
                <a:gd name="connsiteY4" fmla="*/ 2185261 h 3398903"/>
                <a:gd name="connsiteX5" fmla="*/ 1011468 w 1640849"/>
                <a:gd name="connsiteY5" fmla="*/ 2744322 h 3398903"/>
                <a:gd name="connsiteX6" fmla="*/ 889576 w 1640849"/>
                <a:gd name="connsiteY6" fmla="*/ 2865041 h 3398903"/>
                <a:gd name="connsiteX7" fmla="*/ 802259 w 1640849"/>
                <a:gd name="connsiteY7" fmla="*/ 2865041 h 3398903"/>
                <a:gd name="connsiteX8" fmla="*/ 680954 w 1640849"/>
                <a:gd name="connsiteY8" fmla="*/ 2744322 h 3398903"/>
                <a:gd name="connsiteX9" fmla="*/ 680954 w 1640849"/>
                <a:gd name="connsiteY9" fmla="*/ 702049 h 3398903"/>
                <a:gd name="connsiteX10" fmla="*/ 802259 w 1640849"/>
                <a:gd name="connsiteY10" fmla="*/ 581330 h 3398903"/>
                <a:gd name="connsiteX11" fmla="*/ 880200 w 1640849"/>
                <a:gd name="connsiteY11" fmla="*/ 581330 h 3398903"/>
                <a:gd name="connsiteX12" fmla="*/ 1002092 w 1640849"/>
                <a:gd name="connsiteY12" fmla="*/ 702049 h 3398903"/>
                <a:gd name="connsiteX13" fmla="*/ 1002092 w 1640849"/>
                <a:gd name="connsiteY13" fmla="*/ 1176138 h 3398903"/>
                <a:gd name="connsiteX14" fmla="*/ 1673082 w 1640849"/>
                <a:gd name="connsiteY14" fmla="*/ 1176138 h 3398903"/>
                <a:gd name="connsiteX15" fmla="*/ 1673082 w 1640849"/>
                <a:gd name="connsiteY15" fmla="*/ 629383 h 3398903"/>
                <a:gd name="connsiteX16" fmla="*/ 1040769 w 1640849"/>
                <a:gd name="connsiteY16" fmla="*/ 0 h 3398903"/>
                <a:gd name="connsiteX17" fmla="*/ 632314 w 1640849"/>
                <a:gd name="connsiteY17" fmla="*/ 0 h 3398903"/>
                <a:gd name="connsiteX18" fmla="*/ 1 w 1640849"/>
                <a:gd name="connsiteY18" fmla="*/ 629383 h 3398903"/>
                <a:gd name="connsiteX19" fmla="*/ 1 w 1640849"/>
                <a:gd name="connsiteY19" fmla="*/ 2816988 h 3398903"/>
                <a:gd name="connsiteX20" fmla="*/ 631728 w 1640849"/>
                <a:gd name="connsiteY20" fmla="*/ 3445785 h 3398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640849" h="3398903">
                  <a:moveTo>
                    <a:pt x="631728" y="3445785"/>
                  </a:moveTo>
                  <a:lnTo>
                    <a:pt x="1050145" y="3445785"/>
                  </a:lnTo>
                  <a:cubicBezTo>
                    <a:pt x="1473250" y="3445785"/>
                    <a:pt x="1682458" y="3237748"/>
                    <a:pt x="1682458" y="2816402"/>
                  </a:cubicBezTo>
                  <a:lnTo>
                    <a:pt x="1682458" y="2185261"/>
                  </a:lnTo>
                  <a:lnTo>
                    <a:pt x="1011468" y="2185261"/>
                  </a:lnTo>
                  <a:lnTo>
                    <a:pt x="1011468" y="2744322"/>
                  </a:lnTo>
                  <a:cubicBezTo>
                    <a:pt x="1011468" y="2826950"/>
                    <a:pt x="972205" y="2865041"/>
                    <a:pt x="889576" y="2865041"/>
                  </a:cubicBezTo>
                  <a:lnTo>
                    <a:pt x="802259" y="2865041"/>
                  </a:lnTo>
                  <a:cubicBezTo>
                    <a:pt x="719631" y="2865041"/>
                    <a:pt x="680954" y="2826364"/>
                    <a:pt x="680954" y="2744322"/>
                  </a:cubicBezTo>
                  <a:lnTo>
                    <a:pt x="680954" y="702049"/>
                  </a:lnTo>
                  <a:cubicBezTo>
                    <a:pt x="680954" y="620007"/>
                    <a:pt x="719631" y="581330"/>
                    <a:pt x="802259" y="581330"/>
                  </a:cubicBezTo>
                  <a:lnTo>
                    <a:pt x="880200" y="581330"/>
                  </a:lnTo>
                  <a:cubicBezTo>
                    <a:pt x="962828" y="581330"/>
                    <a:pt x="1002092" y="620007"/>
                    <a:pt x="1002092" y="702049"/>
                  </a:cubicBezTo>
                  <a:lnTo>
                    <a:pt x="1002092" y="1176138"/>
                  </a:lnTo>
                  <a:lnTo>
                    <a:pt x="1673082" y="1176138"/>
                  </a:lnTo>
                  <a:lnTo>
                    <a:pt x="1673082" y="629383"/>
                  </a:lnTo>
                  <a:cubicBezTo>
                    <a:pt x="1673082" y="208622"/>
                    <a:pt x="1463874" y="0"/>
                    <a:pt x="1040769" y="0"/>
                  </a:cubicBezTo>
                  <a:lnTo>
                    <a:pt x="632314" y="0"/>
                  </a:lnTo>
                  <a:cubicBezTo>
                    <a:pt x="209210" y="0"/>
                    <a:pt x="1" y="208036"/>
                    <a:pt x="1" y="629383"/>
                  </a:cubicBezTo>
                  <a:lnTo>
                    <a:pt x="1" y="2816988"/>
                  </a:lnTo>
                  <a:cubicBezTo>
                    <a:pt x="-585" y="3237748"/>
                    <a:pt x="208623" y="3445785"/>
                    <a:pt x="631728" y="3445785"/>
                  </a:cubicBezTo>
                </a:path>
              </a:pathLst>
            </a:custGeom>
            <a:grpFill/>
            <a:ln w="58598" cap="flat">
              <a:noFill/>
              <a:prstDash val="solid"/>
              <a:miter/>
            </a:ln>
          </p:spPr>
          <p:txBody>
            <a:bodyPr rtlCol="0" anchor="ctr"/>
            <a:lstStyle/>
            <a:p>
              <a:endParaRPr lang="en-GB" dirty="0"/>
            </a:p>
          </p:txBody>
        </p:sp>
        <p:sp>
          <p:nvSpPr>
            <p:cNvPr id="34" name="Freeform: Shape 33">
              <a:extLst>
                <a:ext uri="{FF2B5EF4-FFF2-40B4-BE49-F238E27FC236}">
                  <a16:creationId xmlns:a16="http://schemas.microsoft.com/office/drawing/2014/main" id="{7F808203-117E-494A-83AB-562ED723FFE9}"/>
                </a:ext>
              </a:extLst>
            </p:cNvPr>
            <p:cNvSpPr/>
            <p:nvPr/>
          </p:nvSpPr>
          <p:spPr>
            <a:xfrm>
              <a:off x="1085548" y="350282"/>
              <a:ext cx="1640850" cy="3398903"/>
            </a:xfrm>
            <a:custGeom>
              <a:avLst/>
              <a:gdLst>
                <a:gd name="connsiteX0" fmla="*/ 632313 w 1640849"/>
                <a:gd name="connsiteY0" fmla="*/ 3445785 h 3398903"/>
                <a:gd name="connsiteX1" fmla="*/ 1050730 w 1640849"/>
                <a:gd name="connsiteY1" fmla="*/ 3445785 h 3398903"/>
                <a:gd name="connsiteX2" fmla="*/ 1683043 w 1640849"/>
                <a:gd name="connsiteY2" fmla="*/ 2816402 h 3398903"/>
                <a:gd name="connsiteX3" fmla="*/ 1683043 w 1640849"/>
                <a:gd name="connsiteY3" fmla="*/ 2185261 h 3398903"/>
                <a:gd name="connsiteX4" fmla="*/ 1011467 w 1640849"/>
                <a:gd name="connsiteY4" fmla="*/ 2185261 h 3398903"/>
                <a:gd name="connsiteX5" fmla="*/ 1011467 w 1640849"/>
                <a:gd name="connsiteY5" fmla="*/ 2744322 h 3398903"/>
                <a:gd name="connsiteX6" fmla="*/ 889575 w 1640849"/>
                <a:gd name="connsiteY6" fmla="*/ 2865041 h 3398903"/>
                <a:gd name="connsiteX7" fmla="*/ 802258 w 1640849"/>
                <a:gd name="connsiteY7" fmla="*/ 2865041 h 3398903"/>
                <a:gd name="connsiteX8" fmla="*/ 680953 w 1640849"/>
                <a:gd name="connsiteY8" fmla="*/ 2744322 h 3398903"/>
                <a:gd name="connsiteX9" fmla="*/ 680953 w 1640849"/>
                <a:gd name="connsiteY9" fmla="*/ 702049 h 3398903"/>
                <a:gd name="connsiteX10" fmla="*/ 802258 w 1640849"/>
                <a:gd name="connsiteY10" fmla="*/ 581330 h 3398903"/>
                <a:gd name="connsiteX11" fmla="*/ 880199 w 1640849"/>
                <a:gd name="connsiteY11" fmla="*/ 581330 h 3398903"/>
                <a:gd name="connsiteX12" fmla="*/ 1001504 w 1640849"/>
                <a:gd name="connsiteY12" fmla="*/ 702049 h 3398903"/>
                <a:gd name="connsiteX13" fmla="*/ 1001504 w 1640849"/>
                <a:gd name="connsiteY13" fmla="*/ 1176138 h 3398903"/>
                <a:gd name="connsiteX14" fmla="*/ 1672495 w 1640849"/>
                <a:gd name="connsiteY14" fmla="*/ 1176138 h 3398903"/>
                <a:gd name="connsiteX15" fmla="*/ 1672495 w 1640849"/>
                <a:gd name="connsiteY15" fmla="*/ 629383 h 3398903"/>
                <a:gd name="connsiteX16" fmla="*/ 1040768 w 1640849"/>
                <a:gd name="connsiteY16" fmla="*/ 0 h 3398903"/>
                <a:gd name="connsiteX17" fmla="*/ 632313 w 1640849"/>
                <a:gd name="connsiteY17" fmla="*/ 0 h 3398903"/>
                <a:gd name="connsiteX18" fmla="*/ 0 w 1640849"/>
                <a:gd name="connsiteY18" fmla="*/ 629383 h 3398903"/>
                <a:gd name="connsiteX19" fmla="*/ 0 w 1640849"/>
                <a:gd name="connsiteY19" fmla="*/ 2816988 h 3398903"/>
                <a:gd name="connsiteX20" fmla="*/ 632313 w 1640849"/>
                <a:gd name="connsiteY20" fmla="*/ 3445785 h 3398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640849" h="3398903">
                  <a:moveTo>
                    <a:pt x="632313" y="3445785"/>
                  </a:moveTo>
                  <a:lnTo>
                    <a:pt x="1050730" y="3445785"/>
                  </a:lnTo>
                  <a:cubicBezTo>
                    <a:pt x="1473835" y="3445785"/>
                    <a:pt x="1683043" y="3237748"/>
                    <a:pt x="1683043" y="2816402"/>
                  </a:cubicBezTo>
                  <a:lnTo>
                    <a:pt x="1683043" y="2185261"/>
                  </a:lnTo>
                  <a:lnTo>
                    <a:pt x="1011467" y="2185261"/>
                  </a:lnTo>
                  <a:lnTo>
                    <a:pt x="1011467" y="2744322"/>
                  </a:lnTo>
                  <a:cubicBezTo>
                    <a:pt x="1011467" y="2826950"/>
                    <a:pt x="972790" y="2865041"/>
                    <a:pt x="889575" y="2865041"/>
                  </a:cubicBezTo>
                  <a:lnTo>
                    <a:pt x="802258" y="2865041"/>
                  </a:lnTo>
                  <a:cubicBezTo>
                    <a:pt x="719630" y="2865041"/>
                    <a:pt x="680953" y="2826364"/>
                    <a:pt x="680953" y="2744322"/>
                  </a:cubicBezTo>
                  <a:lnTo>
                    <a:pt x="680953" y="702049"/>
                  </a:lnTo>
                  <a:cubicBezTo>
                    <a:pt x="680953" y="620007"/>
                    <a:pt x="719630" y="581330"/>
                    <a:pt x="802258" y="581330"/>
                  </a:cubicBezTo>
                  <a:lnTo>
                    <a:pt x="880199" y="581330"/>
                  </a:lnTo>
                  <a:cubicBezTo>
                    <a:pt x="962827" y="581330"/>
                    <a:pt x="1001504" y="620007"/>
                    <a:pt x="1001504" y="702049"/>
                  </a:cubicBezTo>
                  <a:lnTo>
                    <a:pt x="1001504" y="1176138"/>
                  </a:lnTo>
                  <a:lnTo>
                    <a:pt x="1672495" y="1176138"/>
                  </a:lnTo>
                  <a:lnTo>
                    <a:pt x="1672495" y="629383"/>
                  </a:lnTo>
                  <a:cubicBezTo>
                    <a:pt x="1673081" y="208036"/>
                    <a:pt x="1463872" y="0"/>
                    <a:pt x="1040768" y="0"/>
                  </a:cubicBezTo>
                  <a:lnTo>
                    <a:pt x="632313" y="0"/>
                  </a:lnTo>
                  <a:cubicBezTo>
                    <a:pt x="209208" y="0"/>
                    <a:pt x="0" y="208036"/>
                    <a:pt x="0" y="629383"/>
                  </a:cubicBezTo>
                  <a:lnTo>
                    <a:pt x="0" y="2816988"/>
                  </a:lnTo>
                  <a:cubicBezTo>
                    <a:pt x="0" y="3237748"/>
                    <a:pt x="209208" y="3445785"/>
                    <a:pt x="632313" y="3445785"/>
                  </a:cubicBezTo>
                </a:path>
              </a:pathLst>
            </a:custGeom>
            <a:grpFill/>
            <a:ln w="58598" cap="flat">
              <a:noFill/>
              <a:prstDash val="solid"/>
              <a:miter/>
            </a:ln>
          </p:spPr>
          <p:txBody>
            <a:bodyPr rtlCol="0" anchor="ctr"/>
            <a:lstStyle/>
            <a:p>
              <a:endParaRPr lang="en-GB" dirty="0"/>
            </a:p>
          </p:txBody>
        </p:sp>
        <p:sp>
          <p:nvSpPr>
            <p:cNvPr id="35" name="Freeform: Shape 34">
              <a:extLst>
                <a:ext uri="{FF2B5EF4-FFF2-40B4-BE49-F238E27FC236}">
                  <a16:creationId xmlns:a16="http://schemas.microsoft.com/office/drawing/2014/main" id="{D3EC798F-9315-4D1D-948C-C990DF323F07}"/>
                </a:ext>
              </a:extLst>
            </p:cNvPr>
            <p:cNvSpPr/>
            <p:nvPr/>
          </p:nvSpPr>
          <p:spPr>
            <a:xfrm>
              <a:off x="9407000" y="350282"/>
              <a:ext cx="1699452" cy="3398903"/>
            </a:xfrm>
            <a:custGeom>
              <a:avLst/>
              <a:gdLst>
                <a:gd name="connsiteX0" fmla="*/ 1021429 w 1699451"/>
                <a:gd name="connsiteY0" fmla="*/ 2744322 h 3398903"/>
                <a:gd name="connsiteX1" fmla="*/ 900123 w 1699451"/>
                <a:gd name="connsiteY1" fmla="*/ 2865041 h 3398903"/>
                <a:gd name="connsiteX2" fmla="*/ 802844 w 1699451"/>
                <a:gd name="connsiteY2" fmla="*/ 2865041 h 3398903"/>
                <a:gd name="connsiteX3" fmla="*/ 681539 w 1699451"/>
                <a:gd name="connsiteY3" fmla="*/ 2744322 h 3398903"/>
                <a:gd name="connsiteX4" fmla="*/ 681539 w 1699451"/>
                <a:gd name="connsiteY4" fmla="*/ 702049 h 3398903"/>
                <a:gd name="connsiteX5" fmla="*/ 802844 w 1699451"/>
                <a:gd name="connsiteY5" fmla="*/ 581330 h 3398903"/>
                <a:gd name="connsiteX6" fmla="*/ 900123 w 1699451"/>
                <a:gd name="connsiteY6" fmla="*/ 581330 h 3398903"/>
                <a:gd name="connsiteX7" fmla="*/ 1021429 w 1699451"/>
                <a:gd name="connsiteY7" fmla="*/ 702049 h 3398903"/>
                <a:gd name="connsiteX8" fmla="*/ 1021429 w 1699451"/>
                <a:gd name="connsiteY8" fmla="*/ 2744322 h 3398903"/>
                <a:gd name="connsiteX9" fmla="*/ 1702382 w 1699451"/>
                <a:gd name="connsiteY9" fmla="*/ 2816988 h 3398903"/>
                <a:gd name="connsiteX10" fmla="*/ 1702382 w 1699451"/>
                <a:gd name="connsiteY10" fmla="*/ 629383 h 3398903"/>
                <a:gd name="connsiteX11" fmla="*/ 1070068 w 1699451"/>
                <a:gd name="connsiteY11" fmla="*/ 0 h 3398903"/>
                <a:gd name="connsiteX12" fmla="*/ 632313 w 1699451"/>
                <a:gd name="connsiteY12" fmla="*/ 0 h 3398903"/>
                <a:gd name="connsiteX13" fmla="*/ 0 w 1699451"/>
                <a:gd name="connsiteY13" fmla="*/ 629383 h 3398903"/>
                <a:gd name="connsiteX14" fmla="*/ 0 w 1699451"/>
                <a:gd name="connsiteY14" fmla="*/ 2816988 h 3398903"/>
                <a:gd name="connsiteX15" fmla="*/ 632313 w 1699451"/>
                <a:gd name="connsiteY15" fmla="*/ 3446371 h 3398903"/>
                <a:gd name="connsiteX16" fmla="*/ 1070068 w 1699451"/>
                <a:gd name="connsiteY16" fmla="*/ 3446371 h 3398903"/>
                <a:gd name="connsiteX17" fmla="*/ 1702382 w 1699451"/>
                <a:gd name="connsiteY17" fmla="*/ 2816988 h 3398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699451" h="3398903">
                  <a:moveTo>
                    <a:pt x="1021429" y="2744322"/>
                  </a:moveTo>
                  <a:cubicBezTo>
                    <a:pt x="1021429" y="2826950"/>
                    <a:pt x="982752" y="2865041"/>
                    <a:pt x="900123" y="2865041"/>
                  </a:cubicBezTo>
                  <a:lnTo>
                    <a:pt x="802844" y="2865041"/>
                  </a:lnTo>
                  <a:cubicBezTo>
                    <a:pt x="720215" y="2865041"/>
                    <a:pt x="681539" y="2826364"/>
                    <a:pt x="681539" y="2744322"/>
                  </a:cubicBezTo>
                  <a:lnTo>
                    <a:pt x="681539" y="702049"/>
                  </a:lnTo>
                  <a:cubicBezTo>
                    <a:pt x="681539" y="620007"/>
                    <a:pt x="720215" y="581330"/>
                    <a:pt x="802844" y="581330"/>
                  </a:cubicBezTo>
                  <a:lnTo>
                    <a:pt x="900123" y="581330"/>
                  </a:lnTo>
                  <a:cubicBezTo>
                    <a:pt x="982752" y="581330"/>
                    <a:pt x="1021429" y="620007"/>
                    <a:pt x="1021429" y="702049"/>
                  </a:cubicBezTo>
                  <a:lnTo>
                    <a:pt x="1021429" y="2744322"/>
                  </a:lnTo>
                  <a:close/>
                  <a:moveTo>
                    <a:pt x="1702382" y="2816988"/>
                  </a:moveTo>
                  <a:lnTo>
                    <a:pt x="1702382" y="629383"/>
                  </a:lnTo>
                  <a:cubicBezTo>
                    <a:pt x="1702382" y="208622"/>
                    <a:pt x="1493173" y="0"/>
                    <a:pt x="1070068" y="0"/>
                  </a:cubicBezTo>
                  <a:lnTo>
                    <a:pt x="632313" y="0"/>
                  </a:lnTo>
                  <a:cubicBezTo>
                    <a:pt x="209209" y="0"/>
                    <a:pt x="0" y="208036"/>
                    <a:pt x="0" y="629383"/>
                  </a:cubicBezTo>
                  <a:lnTo>
                    <a:pt x="0" y="2816988"/>
                  </a:lnTo>
                  <a:cubicBezTo>
                    <a:pt x="0" y="3238334"/>
                    <a:pt x="209209" y="3446371"/>
                    <a:pt x="632313" y="3446371"/>
                  </a:cubicBezTo>
                  <a:lnTo>
                    <a:pt x="1070068" y="3446371"/>
                  </a:lnTo>
                  <a:cubicBezTo>
                    <a:pt x="1493173" y="3445785"/>
                    <a:pt x="1702382" y="3237748"/>
                    <a:pt x="1702382" y="2816988"/>
                  </a:cubicBezTo>
                </a:path>
              </a:pathLst>
            </a:custGeom>
            <a:grpFill/>
            <a:ln w="58598" cap="flat">
              <a:noFill/>
              <a:prstDash val="solid"/>
              <a:miter/>
            </a:ln>
          </p:spPr>
          <p:txBody>
            <a:bodyPr rtlCol="0" anchor="ctr"/>
            <a:lstStyle/>
            <a:p>
              <a:endParaRPr lang="en-GB" dirty="0"/>
            </a:p>
          </p:txBody>
        </p:sp>
        <p:sp>
          <p:nvSpPr>
            <p:cNvPr id="36" name="Freeform: Shape 35">
              <a:extLst>
                <a:ext uri="{FF2B5EF4-FFF2-40B4-BE49-F238E27FC236}">
                  <a16:creationId xmlns:a16="http://schemas.microsoft.com/office/drawing/2014/main" id="{C7A66205-67DC-443D-9414-D6FC3080E355}"/>
                </a:ext>
              </a:extLst>
            </p:cNvPr>
            <p:cNvSpPr/>
            <p:nvPr/>
          </p:nvSpPr>
          <p:spPr>
            <a:xfrm>
              <a:off x="3104379" y="379583"/>
              <a:ext cx="1816655" cy="3340301"/>
            </a:xfrm>
            <a:custGeom>
              <a:avLst/>
              <a:gdLst>
                <a:gd name="connsiteX0" fmla="*/ 1031391 w 1816655"/>
                <a:gd name="connsiteY0" fmla="*/ 2303636 h 3340301"/>
                <a:gd name="connsiteX1" fmla="*/ 729592 w 1816655"/>
                <a:gd name="connsiteY1" fmla="*/ 2303636 h 3340301"/>
                <a:gd name="connsiteX2" fmla="*/ 880199 w 1816655"/>
                <a:gd name="connsiteY2" fmla="*/ 827457 h 3340301"/>
                <a:gd name="connsiteX3" fmla="*/ 1031391 w 1816655"/>
                <a:gd name="connsiteY3" fmla="*/ 2303636 h 3340301"/>
                <a:gd name="connsiteX4" fmla="*/ 1823687 w 1816655"/>
                <a:gd name="connsiteY4" fmla="*/ 3387769 h 3340301"/>
                <a:gd name="connsiteX5" fmla="*/ 1376556 w 1816655"/>
                <a:gd name="connsiteY5" fmla="*/ 0 h 3340301"/>
                <a:gd name="connsiteX6" fmla="*/ 447132 w 1816655"/>
                <a:gd name="connsiteY6" fmla="*/ 0 h 3340301"/>
                <a:gd name="connsiteX7" fmla="*/ 0 w 1816655"/>
                <a:gd name="connsiteY7" fmla="*/ 3387769 h 3340301"/>
                <a:gd name="connsiteX8" fmla="*/ 617663 w 1816655"/>
                <a:gd name="connsiteY8" fmla="*/ 3387769 h 3340301"/>
                <a:gd name="connsiteX9" fmla="*/ 666302 w 1816655"/>
                <a:gd name="connsiteY9" fmla="*/ 2894342 h 3340301"/>
                <a:gd name="connsiteX10" fmla="*/ 1094095 w 1816655"/>
                <a:gd name="connsiteY10" fmla="*/ 2894342 h 3340301"/>
                <a:gd name="connsiteX11" fmla="*/ 1147423 w 1816655"/>
                <a:gd name="connsiteY11" fmla="*/ 3387769 h 3340301"/>
                <a:gd name="connsiteX12" fmla="*/ 1823687 w 1816655"/>
                <a:gd name="connsiteY12" fmla="*/ 3387769 h 3340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816655" h="3340301">
                  <a:moveTo>
                    <a:pt x="1031391" y="2303636"/>
                  </a:moveTo>
                  <a:lnTo>
                    <a:pt x="729592" y="2303636"/>
                  </a:lnTo>
                  <a:lnTo>
                    <a:pt x="880199" y="827457"/>
                  </a:lnTo>
                  <a:lnTo>
                    <a:pt x="1031391" y="2303636"/>
                  </a:lnTo>
                  <a:close/>
                  <a:moveTo>
                    <a:pt x="1823687" y="3387769"/>
                  </a:moveTo>
                  <a:lnTo>
                    <a:pt x="1376556" y="0"/>
                  </a:lnTo>
                  <a:lnTo>
                    <a:pt x="447132" y="0"/>
                  </a:lnTo>
                  <a:lnTo>
                    <a:pt x="0" y="3387769"/>
                  </a:lnTo>
                  <a:lnTo>
                    <a:pt x="617663" y="3387769"/>
                  </a:lnTo>
                  <a:lnTo>
                    <a:pt x="666302" y="2894342"/>
                  </a:lnTo>
                  <a:lnTo>
                    <a:pt x="1094095" y="2894342"/>
                  </a:lnTo>
                  <a:lnTo>
                    <a:pt x="1147423" y="3387769"/>
                  </a:lnTo>
                  <a:lnTo>
                    <a:pt x="1823687" y="3387769"/>
                  </a:lnTo>
                  <a:close/>
                </a:path>
              </a:pathLst>
            </a:custGeom>
            <a:grpFill/>
            <a:ln w="58598" cap="flat">
              <a:noFill/>
              <a:prstDash val="solid"/>
              <a:miter/>
            </a:ln>
          </p:spPr>
          <p:txBody>
            <a:bodyPr rtlCol="0" anchor="ctr"/>
            <a:lstStyle/>
            <a:p>
              <a:endParaRPr lang="en-GB" dirty="0"/>
            </a:p>
          </p:txBody>
        </p:sp>
      </p:grpSp>
      <p:pic>
        <p:nvPicPr>
          <p:cNvPr id="18" name="Graphic 17">
            <a:extLst>
              <a:ext uri="{FF2B5EF4-FFF2-40B4-BE49-F238E27FC236}">
                <a16:creationId xmlns:a16="http://schemas.microsoft.com/office/drawing/2014/main" id="{3EDCC51B-B038-4B6C-9051-68E49E742CC6}"/>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5500592" y="6241691"/>
            <a:ext cx="1204913" cy="155425"/>
          </a:xfrm>
          <a:prstGeom prst="rect">
            <a:avLst/>
          </a:prstGeom>
        </p:spPr>
      </p:pic>
    </p:spTree>
    <p:extLst>
      <p:ext uri="{BB962C8B-B14F-4D97-AF65-F5344CB8AC3E}">
        <p14:creationId xmlns:p14="http://schemas.microsoft.com/office/powerpoint/2010/main" val="35702657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Title 6">
    <p:bg>
      <p:bgPr>
        <a:solidFill>
          <a:schemeClr val="tx1"/>
        </a:solidFill>
        <a:effectLst/>
      </p:bgPr>
    </p:bg>
    <p:spTree>
      <p:nvGrpSpPr>
        <p:cNvPr id="1" name=""/>
        <p:cNvGrpSpPr/>
        <p:nvPr/>
      </p:nvGrpSpPr>
      <p:grpSpPr>
        <a:xfrm>
          <a:off x="0" y="0"/>
          <a:ext cx="0" cy="0"/>
          <a:chOff x="0" y="0"/>
          <a:chExt cx="0" cy="0"/>
        </a:xfrm>
      </p:grpSpPr>
      <p:pic>
        <p:nvPicPr>
          <p:cNvPr id="18" name="Picture 17">
            <a:extLst>
              <a:ext uri="{FF2B5EF4-FFF2-40B4-BE49-F238E27FC236}">
                <a16:creationId xmlns:a16="http://schemas.microsoft.com/office/drawing/2014/main" id="{40560121-3C8F-45BC-8638-80F5DC784486}"/>
              </a:ext>
            </a:extLst>
          </p:cNvPr>
          <p:cNvPicPr>
            <a:picLocks noChangeAspect="1"/>
          </p:cNvPicPr>
          <p:nvPr userDrawn="1"/>
        </p:nvPicPr>
        <p:blipFill rotWithShape="1">
          <a:blip r:embed="rId2">
            <a:alphaModFix amt="23000"/>
            <a:extLst>
              <a:ext uri="{28A0092B-C50C-407E-A947-70E740481C1C}">
                <a14:useLocalDpi xmlns:a14="http://schemas.microsoft.com/office/drawing/2010/main" val="0"/>
              </a:ext>
            </a:extLst>
          </a:blip>
          <a:srcRect t="7813" b="7813"/>
          <a:stretch/>
        </p:blipFill>
        <p:spPr>
          <a:xfrm>
            <a:off x="-1" y="-5"/>
            <a:ext cx="12191999" cy="6858000"/>
          </a:xfrm>
          <a:prstGeom prst="rect">
            <a:avLst/>
          </a:prstGeom>
        </p:spPr>
      </p:pic>
      <p:sp>
        <p:nvSpPr>
          <p:cNvPr id="25" name="Title 1">
            <a:extLst>
              <a:ext uri="{FF2B5EF4-FFF2-40B4-BE49-F238E27FC236}">
                <a16:creationId xmlns:a16="http://schemas.microsoft.com/office/drawing/2014/main" id="{9AC95E5F-E4C2-4214-966D-946B7833AB3A}"/>
              </a:ext>
            </a:extLst>
          </p:cNvPr>
          <p:cNvSpPr>
            <a:spLocks noGrp="1"/>
          </p:cNvSpPr>
          <p:nvPr>
            <p:ph type="title" hasCustomPrompt="1"/>
          </p:nvPr>
        </p:nvSpPr>
        <p:spPr>
          <a:xfrm>
            <a:off x="1085548" y="4755595"/>
            <a:ext cx="6145913" cy="720197"/>
          </a:xfrm>
          <a:blipFill dpi="0" rotWithShape="1">
            <a:blip r:embed="rId3" cstate="email">
              <a:extLst>
                <a:ext uri="{28A0092B-C50C-407E-A947-70E740481C1C}">
                  <a14:useLocalDpi xmlns:a14="http://schemas.microsoft.com/office/drawing/2010/main"/>
                </a:ext>
              </a:extLst>
            </a:blip>
            <a:srcRect/>
            <a:stretch>
              <a:fillRect t="80000" b="16000"/>
            </a:stretch>
          </a:blipFill>
        </p:spPr>
        <p:txBody>
          <a:bodyPr vert="horz" wrap="none" lIns="0" tIns="0" rIns="0" bIns="274320" rtlCol="0" anchor="b">
            <a:spAutoFit/>
          </a:bodyPr>
          <a:lstStyle>
            <a:lvl1pPr>
              <a:defRPr lang="en-GB" sz="3200" u="none" dirty="0">
                <a:solidFill>
                  <a:schemeClr val="bg1"/>
                </a:solidFill>
                <a:uFill>
                  <a:solidFill>
                    <a:schemeClr val="accent1"/>
                  </a:solidFill>
                </a:uFill>
              </a:defRPr>
            </a:lvl1pPr>
          </a:lstStyle>
          <a:p>
            <a:pPr lvl="0"/>
            <a:r>
              <a:rPr lang="en-US" dirty="0"/>
              <a:t>Presentation title GOES here</a:t>
            </a:r>
            <a:endParaRPr lang="en-GB" dirty="0"/>
          </a:p>
        </p:txBody>
      </p:sp>
      <p:sp>
        <p:nvSpPr>
          <p:cNvPr id="26" name="Text Placeholder 3">
            <a:extLst>
              <a:ext uri="{FF2B5EF4-FFF2-40B4-BE49-F238E27FC236}">
                <a16:creationId xmlns:a16="http://schemas.microsoft.com/office/drawing/2014/main" id="{7E285B1B-D9E4-430E-A1C6-FEDA9D9E3683}"/>
              </a:ext>
            </a:extLst>
          </p:cNvPr>
          <p:cNvSpPr>
            <a:spLocks noGrp="1"/>
          </p:cNvSpPr>
          <p:nvPr>
            <p:ph type="body" sz="quarter" idx="17" hasCustomPrompt="1"/>
          </p:nvPr>
        </p:nvSpPr>
        <p:spPr>
          <a:xfrm>
            <a:off x="1085548" y="5659295"/>
            <a:ext cx="6145912" cy="307777"/>
          </a:xfrm>
        </p:spPr>
        <p:txBody>
          <a:bodyPr vert="horz" wrap="square" lIns="0" tIns="0" rIns="0" bIns="0" rtlCol="0">
            <a:spAutoFit/>
          </a:bodyPr>
          <a:lstStyle>
            <a:lvl1pPr>
              <a:defRPr lang="en-US" sz="2000" cap="all" baseline="0" dirty="0">
                <a:solidFill>
                  <a:schemeClr val="bg2">
                    <a:lumMod val="75000"/>
                  </a:schemeClr>
                </a:solidFill>
                <a:latin typeface="Century Gothic" panose="020B0502020202020204" pitchFamily="34" charset="0"/>
              </a:defRPr>
            </a:lvl1pPr>
          </a:lstStyle>
          <a:p>
            <a:pPr lvl="0"/>
            <a:r>
              <a:rPr lang="en-US" dirty="0"/>
              <a:t>SUBTITLE HERE</a:t>
            </a:r>
          </a:p>
        </p:txBody>
      </p:sp>
      <p:sp>
        <p:nvSpPr>
          <p:cNvPr id="27" name="Picture Placeholder 23">
            <a:extLst>
              <a:ext uri="{FF2B5EF4-FFF2-40B4-BE49-F238E27FC236}">
                <a16:creationId xmlns:a16="http://schemas.microsoft.com/office/drawing/2014/main" id="{F89B8E05-A21D-422C-883C-869FCA03E61A}"/>
              </a:ext>
            </a:extLst>
          </p:cNvPr>
          <p:cNvSpPr>
            <a:spLocks noGrp="1"/>
          </p:cNvSpPr>
          <p:nvPr>
            <p:ph type="pic" sz="quarter" idx="18" hasCustomPrompt="1"/>
          </p:nvPr>
        </p:nvSpPr>
        <p:spPr>
          <a:xfrm>
            <a:off x="8338761" y="5963755"/>
            <a:ext cx="1386000" cy="673200"/>
          </a:xfrm>
        </p:spPr>
        <p:txBody>
          <a:bodyPr anchor="ctr">
            <a:normAutofit/>
          </a:bodyPr>
          <a:lstStyle>
            <a:lvl1pPr algn="ctr">
              <a:defRPr sz="1400" b="0">
                <a:solidFill>
                  <a:schemeClr val="bg1"/>
                </a:solidFill>
              </a:defRPr>
            </a:lvl1pPr>
          </a:lstStyle>
          <a:p>
            <a:r>
              <a:rPr lang="en-GB" dirty="0"/>
              <a:t>Place client logo here if needed</a:t>
            </a:r>
          </a:p>
        </p:txBody>
      </p:sp>
      <p:sp>
        <p:nvSpPr>
          <p:cNvPr id="28" name="Text Placeholder 2">
            <a:extLst>
              <a:ext uri="{FF2B5EF4-FFF2-40B4-BE49-F238E27FC236}">
                <a16:creationId xmlns:a16="http://schemas.microsoft.com/office/drawing/2014/main" id="{078DABAB-B018-4B06-A8AD-EB985D1C8C9C}"/>
              </a:ext>
            </a:extLst>
          </p:cNvPr>
          <p:cNvSpPr>
            <a:spLocks noGrp="1"/>
          </p:cNvSpPr>
          <p:nvPr>
            <p:ph type="body" sz="quarter" idx="14" hasCustomPrompt="1"/>
          </p:nvPr>
        </p:nvSpPr>
        <p:spPr>
          <a:xfrm>
            <a:off x="8338761" y="4853254"/>
            <a:ext cx="2765182" cy="226989"/>
          </a:xfrm>
        </p:spPr>
        <p:txBody>
          <a:bodyPr>
            <a:normAutofit/>
          </a:bodyPr>
          <a:lstStyle>
            <a:lvl1pPr>
              <a:defRPr sz="1050" b="0" i="0">
                <a:solidFill>
                  <a:schemeClr val="bg2">
                    <a:lumMod val="75000"/>
                  </a:schemeClr>
                </a:solidFill>
                <a:latin typeface="Calibri" panose="020F0502020204030204" pitchFamily="34" charset="0"/>
              </a:defRPr>
            </a:lvl1pPr>
          </a:lstStyle>
          <a:p>
            <a:pPr lvl="0"/>
            <a:r>
              <a:rPr lang="en-US" dirty="0"/>
              <a:t>Location</a:t>
            </a:r>
          </a:p>
        </p:txBody>
      </p:sp>
      <p:sp>
        <p:nvSpPr>
          <p:cNvPr id="29" name="Text Placeholder 4">
            <a:extLst>
              <a:ext uri="{FF2B5EF4-FFF2-40B4-BE49-F238E27FC236}">
                <a16:creationId xmlns:a16="http://schemas.microsoft.com/office/drawing/2014/main" id="{0DD79F07-8A50-4B0D-BDBB-4367D1D12FA0}"/>
              </a:ext>
            </a:extLst>
          </p:cNvPr>
          <p:cNvSpPr>
            <a:spLocks noGrp="1"/>
          </p:cNvSpPr>
          <p:nvPr>
            <p:ph type="body" sz="quarter" idx="15" hasCustomPrompt="1"/>
          </p:nvPr>
        </p:nvSpPr>
        <p:spPr>
          <a:xfrm>
            <a:off x="8338761" y="5144858"/>
            <a:ext cx="2767691" cy="226989"/>
          </a:xfrm>
        </p:spPr>
        <p:txBody>
          <a:bodyPr>
            <a:normAutofit/>
          </a:bodyPr>
          <a:lstStyle>
            <a:lvl1pPr>
              <a:defRPr sz="1050" b="0" i="0">
                <a:solidFill>
                  <a:schemeClr val="bg2">
                    <a:lumMod val="75000"/>
                  </a:schemeClr>
                </a:solidFill>
                <a:latin typeface="Calibri" panose="020F0502020204030204" pitchFamily="34" charset="0"/>
              </a:defRPr>
            </a:lvl1pPr>
          </a:lstStyle>
          <a:p>
            <a:pPr lvl="0"/>
            <a:r>
              <a:rPr lang="en-US" dirty="0"/>
              <a:t>Date</a:t>
            </a:r>
          </a:p>
        </p:txBody>
      </p:sp>
      <p:sp>
        <p:nvSpPr>
          <p:cNvPr id="30" name="Text Placeholder 9">
            <a:extLst>
              <a:ext uri="{FF2B5EF4-FFF2-40B4-BE49-F238E27FC236}">
                <a16:creationId xmlns:a16="http://schemas.microsoft.com/office/drawing/2014/main" id="{342390CD-71FF-409A-998F-CAD5E4F3C6A7}"/>
              </a:ext>
            </a:extLst>
          </p:cNvPr>
          <p:cNvSpPr>
            <a:spLocks noGrp="1"/>
          </p:cNvSpPr>
          <p:nvPr>
            <p:ph type="body" sz="quarter" idx="16" hasCustomPrompt="1"/>
          </p:nvPr>
        </p:nvSpPr>
        <p:spPr>
          <a:xfrm>
            <a:off x="8338761" y="5436112"/>
            <a:ext cx="2765182" cy="266460"/>
          </a:xfrm>
        </p:spPr>
        <p:txBody>
          <a:bodyPr>
            <a:normAutofit/>
          </a:bodyPr>
          <a:lstStyle>
            <a:lvl1pPr>
              <a:defRPr sz="1050" b="0" i="0">
                <a:solidFill>
                  <a:schemeClr val="bg2">
                    <a:lumMod val="75000"/>
                  </a:schemeClr>
                </a:solidFill>
                <a:latin typeface="Calibri" panose="020F0502020204030204" pitchFamily="34" charset="0"/>
              </a:defRPr>
            </a:lvl1pPr>
          </a:lstStyle>
          <a:p>
            <a:pPr lvl="0"/>
            <a:r>
              <a:rPr lang="en-US" dirty="0"/>
              <a:t>Author</a:t>
            </a:r>
          </a:p>
        </p:txBody>
      </p:sp>
      <p:grpSp>
        <p:nvGrpSpPr>
          <p:cNvPr id="31" name="Group 30">
            <a:extLst>
              <a:ext uri="{FF2B5EF4-FFF2-40B4-BE49-F238E27FC236}">
                <a16:creationId xmlns:a16="http://schemas.microsoft.com/office/drawing/2014/main" id="{7AF0178D-E788-4736-90BC-AF8ECE6E25EE}"/>
              </a:ext>
            </a:extLst>
          </p:cNvPr>
          <p:cNvGrpSpPr/>
          <p:nvPr userDrawn="1"/>
        </p:nvGrpSpPr>
        <p:grpSpPr>
          <a:xfrm>
            <a:off x="1085548" y="350282"/>
            <a:ext cx="10020904" cy="3398903"/>
            <a:chOff x="1085548" y="350282"/>
            <a:chExt cx="10020904" cy="3398903"/>
          </a:xfrm>
          <a:solidFill>
            <a:schemeClr val="bg1">
              <a:alpha val="15000"/>
            </a:schemeClr>
          </a:solidFill>
        </p:grpSpPr>
        <p:sp>
          <p:nvSpPr>
            <p:cNvPr id="32" name="Freeform: Shape 31">
              <a:extLst>
                <a:ext uri="{FF2B5EF4-FFF2-40B4-BE49-F238E27FC236}">
                  <a16:creationId xmlns:a16="http://schemas.microsoft.com/office/drawing/2014/main" id="{DC941E64-F765-4286-A42B-1BC3A24F1ACC}"/>
                </a:ext>
              </a:extLst>
            </p:cNvPr>
            <p:cNvSpPr/>
            <p:nvPr/>
          </p:nvSpPr>
          <p:spPr>
            <a:xfrm>
              <a:off x="5301360" y="379583"/>
              <a:ext cx="1582248" cy="3340301"/>
            </a:xfrm>
            <a:custGeom>
              <a:avLst/>
              <a:gdLst>
                <a:gd name="connsiteX0" fmla="*/ 948177 w 1582248"/>
                <a:gd name="connsiteY0" fmla="*/ 1509582 h 3340301"/>
                <a:gd name="connsiteX1" fmla="*/ 826871 w 1582248"/>
                <a:gd name="connsiteY1" fmla="*/ 1630888 h 3340301"/>
                <a:gd name="connsiteX2" fmla="*/ 680952 w 1582248"/>
                <a:gd name="connsiteY2" fmla="*/ 1630888 h 3340301"/>
                <a:gd name="connsiteX3" fmla="*/ 680952 w 1582248"/>
                <a:gd name="connsiteY3" fmla="*/ 580744 h 3340301"/>
                <a:gd name="connsiteX4" fmla="*/ 826871 w 1582248"/>
                <a:gd name="connsiteY4" fmla="*/ 580744 h 3340301"/>
                <a:gd name="connsiteX5" fmla="*/ 948177 w 1582248"/>
                <a:gd name="connsiteY5" fmla="*/ 701463 h 3340301"/>
                <a:gd name="connsiteX6" fmla="*/ 948177 w 1582248"/>
                <a:gd name="connsiteY6" fmla="*/ 1509582 h 3340301"/>
                <a:gd name="connsiteX7" fmla="*/ 1629129 w 1582248"/>
                <a:gd name="connsiteY7" fmla="*/ 1582248 h 3340301"/>
                <a:gd name="connsiteX8" fmla="*/ 1629129 w 1582248"/>
                <a:gd name="connsiteY8" fmla="*/ 628797 h 3340301"/>
                <a:gd name="connsiteX9" fmla="*/ 996816 w 1582248"/>
                <a:gd name="connsiteY9" fmla="*/ 0 h 3340301"/>
                <a:gd name="connsiteX10" fmla="*/ 0 w 1582248"/>
                <a:gd name="connsiteY10" fmla="*/ 0 h 3340301"/>
                <a:gd name="connsiteX11" fmla="*/ 0 w 1582248"/>
                <a:gd name="connsiteY11" fmla="*/ 3387769 h 3340301"/>
                <a:gd name="connsiteX12" fmla="*/ 680952 w 1582248"/>
                <a:gd name="connsiteY12" fmla="*/ 3387769 h 3340301"/>
                <a:gd name="connsiteX13" fmla="*/ 680952 w 1582248"/>
                <a:gd name="connsiteY13" fmla="*/ 2211631 h 3340301"/>
                <a:gd name="connsiteX14" fmla="*/ 996816 w 1582248"/>
                <a:gd name="connsiteY14" fmla="*/ 2211631 h 3340301"/>
                <a:gd name="connsiteX15" fmla="*/ 1629129 w 1582248"/>
                <a:gd name="connsiteY15" fmla="*/ 1582248 h 3340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582248" h="3340301">
                  <a:moveTo>
                    <a:pt x="948177" y="1509582"/>
                  </a:moveTo>
                  <a:cubicBezTo>
                    <a:pt x="948177" y="1591624"/>
                    <a:pt x="908913" y="1630888"/>
                    <a:pt x="826871" y="1630888"/>
                  </a:cubicBezTo>
                  <a:lnTo>
                    <a:pt x="680952" y="1630888"/>
                  </a:lnTo>
                  <a:lnTo>
                    <a:pt x="680952" y="580744"/>
                  </a:lnTo>
                  <a:lnTo>
                    <a:pt x="826871" y="580744"/>
                  </a:lnTo>
                  <a:cubicBezTo>
                    <a:pt x="909499" y="580744"/>
                    <a:pt x="948177" y="619421"/>
                    <a:pt x="948177" y="701463"/>
                  </a:cubicBezTo>
                  <a:lnTo>
                    <a:pt x="948177" y="1509582"/>
                  </a:lnTo>
                  <a:close/>
                  <a:moveTo>
                    <a:pt x="1629129" y="1582248"/>
                  </a:moveTo>
                  <a:lnTo>
                    <a:pt x="1629129" y="628797"/>
                  </a:lnTo>
                  <a:cubicBezTo>
                    <a:pt x="1629129" y="207450"/>
                    <a:pt x="1419921" y="0"/>
                    <a:pt x="996816" y="0"/>
                  </a:cubicBezTo>
                  <a:lnTo>
                    <a:pt x="0" y="0"/>
                  </a:lnTo>
                  <a:lnTo>
                    <a:pt x="0" y="3387769"/>
                  </a:lnTo>
                  <a:lnTo>
                    <a:pt x="680952" y="3387769"/>
                  </a:lnTo>
                  <a:lnTo>
                    <a:pt x="680952" y="2211631"/>
                  </a:lnTo>
                  <a:lnTo>
                    <a:pt x="996816" y="2211631"/>
                  </a:lnTo>
                  <a:cubicBezTo>
                    <a:pt x="1419921" y="2211631"/>
                    <a:pt x="1629129" y="2003595"/>
                    <a:pt x="1629129" y="1582248"/>
                  </a:cubicBezTo>
                </a:path>
              </a:pathLst>
            </a:custGeom>
            <a:grpFill/>
            <a:ln w="58598" cap="flat">
              <a:noFill/>
              <a:prstDash val="solid"/>
              <a:miter/>
            </a:ln>
          </p:spPr>
          <p:txBody>
            <a:bodyPr rtlCol="0" anchor="ctr"/>
            <a:lstStyle/>
            <a:p>
              <a:endParaRPr lang="en-GB" dirty="0"/>
            </a:p>
          </p:txBody>
        </p:sp>
        <p:sp>
          <p:nvSpPr>
            <p:cNvPr id="33" name="Freeform: Shape 32">
              <a:extLst>
                <a:ext uri="{FF2B5EF4-FFF2-40B4-BE49-F238E27FC236}">
                  <a16:creationId xmlns:a16="http://schemas.microsoft.com/office/drawing/2014/main" id="{C2968466-31E3-45BC-9B20-6E2AB47D061D}"/>
                </a:ext>
              </a:extLst>
            </p:cNvPr>
            <p:cNvSpPr/>
            <p:nvPr/>
          </p:nvSpPr>
          <p:spPr>
            <a:xfrm>
              <a:off x="7319018" y="350282"/>
              <a:ext cx="1640850" cy="3398903"/>
            </a:xfrm>
            <a:custGeom>
              <a:avLst/>
              <a:gdLst>
                <a:gd name="connsiteX0" fmla="*/ 631728 w 1640849"/>
                <a:gd name="connsiteY0" fmla="*/ 3445785 h 3398903"/>
                <a:gd name="connsiteX1" fmla="*/ 1050145 w 1640849"/>
                <a:gd name="connsiteY1" fmla="*/ 3445785 h 3398903"/>
                <a:gd name="connsiteX2" fmla="*/ 1682458 w 1640849"/>
                <a:gd name="connsiteY2" fmla="*/ 2816402 h 3398903"/>
                <a:gd name="connsiteX3" fmla="*/ 1682458 w 1640849"/>
                <a:gd name="connsiteY3" fmla="*/ 2185261 h 3398903"/>
                <a:gd name="connsiteX4" fmla="*/ 1011468 w 1640849"/>
                <a:gd name="connsiteY4" fmla="*/ 2185261 h 3398903"/>
                <a:gd name="connsiteX5" fmla="*/ 1011468 w 1640849"/>
                <a:gd name="connsiteY5" fmla="*/ 2744322 h 3398903"/>
                <a:gd name="connsiteX6" fmla="*/ 889576 w 1640849"/>
                <a:gd name="connsiteY6" fmla="*/ 2865041 h 3398903"/>
                <a:gd name="connsiteX7" fmla="*/ 802259 w 1640849"/>
                <a:gd name="connsiteY7" fmla="*/ 2865041 h 3398903"/>
                <a:gd name="connsiteX8" fmla="*/ 680954 w 1640849"/>
                <a:gd name="connsiteY8" fmla="*/ 2744322 h 3398903"/>
                <a:gd name="connsiteX9" fmla="*/ 680954 w 1640849"/>
                <a:gd name="connsiteY9" fmla="*/ 702049 h 3398903"/>
                <a:gd name="connsiteX10" fmla="*/ 802259 w 1640849"/>
                <a:gd name="connsiteY10" fmla="*/ 581330 h 3398903"/>
                <a:gd name="connsiteX11" fmla="*/ 880200 w 1640849"/>
                <a:gd name="connsiteY11" fmla="*/ 581330 h 3398903"/>
                <a:gd name="connsiteX12" fmla="*/ 1002092 w 1640849"/>
                <a:gd name="connsiteY12" fmla="*/ 702049 h 3398903"/>
                <a:gd name="connsiteX13" fmla="*/ 1002092 w 1640849"/>
                <a:gd name="connsiteY13" fmla="*/ 1176138 h 3398903"/>
                <a:gd name="connsiteX14" fmla="*/ 1673082 w 1640849"/>
                <a:gd name="connsiteY14" fmla="*/ 1176138 h 3398903"/>
                <a:gd name="connsiteX15" fmla="*/ 1673082 w 1640849"/>
                <a:gd name="connsiteY15" fmla="*/ 629383 h 3398903"/>
                <a:gd name="connsiteX16" fmla="*/ 1040769 w 1640849"/>
                <a:gd name="connsiteY16" fmla="*/ 0 h 3398903"/>
                <a:gd name="connsiteX17" fmla="*/ 632314 w 1640849"/>
                <a:gd name="connsiteY17" fmla="*/ 0 h 3398903"/>
                <a:gd name="connsiteX18" fmla="*/ 1 w 1640849"/>
                <a:gd name="connsiteY18" fmla="*/ 629383 h 3398903"/>
                <a:gd name="connsiteX19" fmla="*/ 1 w 1640849"/>
                <a:gd name="connsiteY19" fmla="*/ 2816988 h 3398903"/>
                <a:gd name="connsiteX20" fmla="*/ 631728 w 1640849"/>
                <a:gd name="connsiteY20" fmla="*/ 3445785 h 3398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640849" h="3398903">
                  <a:moveTo>
                    <a:pt x="631728" y="3445785"/>
                  </a:moveTo>
                  <a:lnTo>
                    <a:pt x="1050145" y="3445785"/>
                  </a:lnTo>
                  <a:cubicBezTo>
                    <a:pt x="1473250" y="3445785"/>
                    <a:pt x="1682458" y="3237748"/>
                    <a:pt x="1682458" y="2816402"/>
                  </a:cubicBezTo>
                  <a:lnTo>
                    <a:pt x="1682458" y="2185261"/>
                  </a:lnTo>
                  <a:lnTo>
                    <a:pt x="1011468" y="2185261"/>
                  </a:lnTo>
                  <a:lnTo>
                    <a:pt x="1011468" y="2744322"/>
                  </a:lnTo>
                  <a:cubicBezTo>
                    <a:pt x="1011468" y="2826950"/>
                    <a:pt x="972205" y="2865041"/>
                    <a:pt x="889576" y="2865041"/>
                  </a:cubicBezTo>
                  <a:lnTo>
                    <a:pt x="802259" y="2865041"/>
                  </a:lnTo>
                  <a:cubicBezTo>
                    <a:pt x="719631" y="2865041"/>
                    <a:pt x="680954" y="2826364"/>
                    <a:pt x="680954" y="2744322"/>
                  </a:cubicBezTo>
                  <a:lnTo>
                    <a:pt x="680954" y="702049"/>
                  </a:lnTo>
                  <a:cubicBezTo>
                    <a:pt x="680954" y="620007"/>
                    <a:pt x="719631" y="581330"/>
                    <a:pt x="802259" y="581330"/>
                  </a:cubicBezTo>
                  <a:lnTo>
                    <a:pt x="880200" y="581330"/>
                  </a:lnTo>
                  <a:cubicBezTo>
                    <a:pt x="962828" y="581330"/>
                    <a:pt x="1002092" y="620007"/>
                    <a:pt x="1002092" y="702049"/>
                  </a:cubicBezTo>
                  <a:lnTo>
                    <a:pt x="1002092" y="1176138"/>
                  </a:lnTo>
                  <a:lnTo>
                    <a:pt x="1673082" y="1176138"/>
                  </a:lnTo>
                  <a:lnTo>
                    <a:pt x="1673082" y="629383"/>
                  </a:lnTo>
                  <a:cubicBezTo>
                    <a:pt x="1673082" y="208622"/>
                    <a:pt x="1463874" y="0"/>
                    <a:pt x="1040769" y="0"/>
                  </a:cubicBezTo>
                  <a:lnTo>
                    <a:pt x="632314" y="0"/>
                  </a:lnTo>
                  <a:cubicBezTo>
                    <a:pt x="209210" y="0"/>
                    <a:pt x="1" y="208036"/>
                    <a:pt x="1" y="629383"/>
                  </a:cubicBezTo>
                  <a:lnTo>
                    <a:pt x="1" y="2816988"/>
                  </a:lnTo>
                  <a:cubicBezTo>
                    <a:pt x="-585" y="3237748"/>
                    <a:pt x="208623" y="3445785"/>
                    <a:pt x="631728" y="3445785"/>
                  </a:cubicBezTo>
                </a:path>
              </a:pathLst>
            </a:custGeom>
            <a:grpFill/>
            <a:ln w="58598" cap="flat">
              <a:noFill/>
              <a:prstDash val="solid"/>
              <a:miter/>
            </a:ln>
          </p:spPr>
          <p:txBody>
            <a:bodyPr rtlCol="0" anchor="ctr"/>
            <a:lstStyle/>
            <a:p>
              <a:endParaRPr lang="en-GB" dirty="0"/>
            </a:p>
          </p:txBody>
        </p:sp>
        <p:sp>
          <p:nvSpPr>
            <p:cNvPr id="34" name="Freeform: Shape 33">
              <a:extLst>
                <a:ext uri="{FF2B5EF4-FFF2-40B4-BE49-F238E27FC236}">
                  <a16:creationId xmlns:a16="http://schemas.microsoft.com/office/drawing/2014/main" id="{7F808203-117E-494A-83AB-562ED723FFE9}"/>
                </a:ext>
              </a:extLst>
            </p:cNvPr>
            <p:cNvSpPr/>
            <p:nvPr/>
          </p:nvSpPr>
          <p:spPr>
            <a:xfrm>
              <a:off x="1085548" y="350282"/>
              <a:ext cx="1640850" cy="3398903"/>
            </a:xfrm>
            <a:custGeom>
              <a:avLst/>
              <a:gdLst>
                <a:gd name="connsiteX0" fmla="*/ 632313 w 1640849"/>
                <a:gd name="connsiteY0" fmla="*/ 3445785 h 3398903"/>
                <a:gd name="connsiteX1" fmla="*/ 1050730 w 1640849"/>
                <a:gd name="connsiteY1" fmla="*/ 3445785 h 3398903"/>
                <a:gd name="connsiteX2" fmla="*/ 1683043 w 1640849"/>
                <a:gd name="connsiteY2" fmla="*/ 2816402 h 3398903"/>
                <a:gd name="connsiteX3" fmla="*/ 1683043 w 1640849"/>
                <a:gd name="connsiteY3" fmla="*/ 2185261 h 3398903"/>
                <a:gd name="connsiteX4" fmla="*/ 1011467 w 1640849"/>
                <a:gd name="connsiteY4" fmla="*/ 2185261 h 3398903"/>
                <a:gd name="connsiteX5" fmla="*/ 1011467 w 1640849"/>
                <a:gd name="connsiteY5" fmla="*/ 2744322 h 3398903"/>
                <a:gd name="connsiteX6" fmla="*/ 889575 w 1640849"/>
                <a:gd name="connsiteY6" fmla="*/ 2865041 h 3398903"/>
                <a:gd name="connsiteX7" fmla="*/ 802258 w 1640849"/>
                <a:gd name="connsiteY7" fmla="*/ 2865041 h 3398903"/>
                <a:gd name="connsiteX8" fmla="*/ 680953 w 1640849"/>
                <a:gd name="connsiteY8" fmla="*/ 2744322 h 3398903"/>
                <a:gd name="connsiteX9" fmla="*/ 680953 w 1640849"/>
                <a:gd name="connsiteY9" fmla="*/ 702049 h 3398903"/>
                <a:gd name="connsiteX10" fmla="*/ 802258 w 1640849"/>
                <a:gd name="connsiteY10" fmla="*/ 581330 h 3398903"/>
                <a:gd name="connsiteX11" fmla="*/ 880199 w 1640849"/>
                <a:gd name="connsiteY11" fmla="*/ 581330 h 3398903"/>
                <a:gd name="connsiteX12" fmla="*/ 1001504 w 1640849"/>
                <a:gd name="connsiteY12" fmla="*/ 702049 h 3398903"/>
                <a:gd name="connsiteX13" fmla="*/ 1001504 w 1640849"/>
                <a:gd name="connsiteY13" fmla="*/ 1176138 h 3398903"/>
                <a:gd name="connsiteX14" fmla="*/ 1672495 w 1640849"/>
                <a:gd name="connsiteY14" fmla="*/ 1176138 h 3398903"/>
                <a:gd name="connsiteX15" fmla="*/ 1672495 w 1640849"/>
                <a:gd name="connsiteY15" fmla="*/ 629383 h 3398903"/>
                <a:gd name="connsiteX16" fmla="*/ 1040768 w 1640849"/>
                <a:gd name="connsiteY16" fmla="*/ 0 h 3398903"/>
                <a:gd name="connsiteX17" fmla="*/ 632313 w 1640849"/>
                <a:gd name="connsiteY17" fmla="*/ 0 h 3398903"/>
                <a:gd name="connsiteX18" fmla="*/ 0 w 1640849"/>
                <a:gd name="connsiteY18" fmla="*/ 629383 h 3398903"/>
                <a:gd name="connsiteX19" fmla="*/ 0 w 1640849"/>
                <a:gd name="connsiteY19" fmla="*/ 2816988 h 3398903"/>
                <a:gd name="connsiteX20" fmla="*/ 632313 w 1640849"/>
                <a:gd name="connsiteY20" fmla="*/ 3445785 h 3398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640849" h="3398903">
                  <a:moveTo>
                    <a:pt x="632313" y="3445785"/>
                  </a:moveTo>
                  <a:lnTo>
                    <a:pt x="1050730" y="3445785"/>
                  </a:lnTo>
                  <a:cubicBezTo>
                    <a:pt x="1473835" y="3445785"/>
                    <a:pt x="1683043" y="3237748"/>
                    <a:pt x="1683043" y="2816402"/>
                  </a:cubicBezTo>
                  <a:lnTo>
                    <a:pt x="1683043" y="2185261"/>
                  </a:lnTo>
                  <a:lnTo>
                    <a:pt x="1011467" y="2185261"/>
                  </a:lnTo>
                  <a:lnTo>
                    <a:pt x="1011467" y="2744322"/>
                  </a:lnTo>
                  <a:cubicBezTo>
                    <a:pt x="1011467" y="2826950"/>
                    <a:pt x="972790" y="2865041"/>
                    <a:pt x="889575" y="2865041"/>
                  </a:cubicBezTo>
                  <a:lnTo>
                    <a:pt x="802258" y="2865041"/>
                  </a:lnTo>
                  <a:cubicBezTo>
                    <a:pt x="719630" y="2865041"/>
                    <a:pt x="680953" y="2826364"/>
                    <a:pt x="680953" y="2744322"/>
                  </a:cubicBezTo>
                  <a:lnTo>
                    <a:pt x="680953" y="702049"/>
                  </a:lnTo>
                  <a:cubicBezTo>
                    <a:pt x="680953" y="620007"/>
                    <a:pt x="719630" y="581330"/>
                    <a:pt x="802258" y="581330"/>
                  </a:cubicBezTo>
                  <a:lnTo>
                    <a:pt x="880199" y="581330"/>
                  </a:lnTo>
                  <a:cubicBezTo>
                    <a:pt x="962827" y="581330"/>
                    <a:pt x="1001504" y="620007"/>
                    <a:pt x="1001504" y="702049"/>
                  </a:cubicBezTo>
                  <a:lnTo>
                    <a:pt x="1001504" y="1176138"/>
                  </a:lnTo>
                  <a:lnTo>
                    <a:pt x="1672495" y="1176138"/>
                  </a:lnTo>
                  <a:lnTo>
                    <a:pt x="1672495" y="629383"/>
                  </a:lnTo>
                  <a:cubicBezTo>
                    <a:pt x="1673081" y="208036"/>
                    <a:pt x="1463872" y="0"/>
                    <a:pt x="1040768" y="0"/>
                  </a:cubicBezTo>
                  <a:lnTo>
                    <a:pt x="632313" y="0"/>
                  </a:lnTo>
                  <a:cubicBezTo>
                    <a:pt x="209208" y="0"/>
                    <a:pt x="0" y="208036"/>
                    <a:pt x="0" y="629383"/>
                  </a:cubicBezTo>
                  <a:lnTo>
                    <a:pt x="0" y="2816988"/>
                  </a:lnTo>
                  <a:cubicBezTo>
                    <a:pt x="0" y="3237748"/>
                    <a:pt x="209208" y="3445785"/>
                    <a:pt x="632313" y="3445785"/>
                  </a:cubicBezTo>
                </a:path>
              </a:pathLst>
            </a:custGeom>
            <a:grpFill/>
            <a:ln w="58598" cap="flat">
              <a:noFill/>
              <a:prstDash val="solid"/>
              <a:miter/>
            </a:ln>
          </p:spPr>
          <p:txBody>
            <a:bodyPr rtlCol="0" anchor="ctr"/>
            <a:lstStyle/>
            <a:p>
              <a:endParaRPr lang="en-GB" dirty="0"/>
            </a:p>
          </p:txBody>
        </p:sp>
        <p:sp>
          <p:nvSpPr>
            <p:cNvPr id="35" name="Freeform: Shape 34">
              <a:extLst>
                <a:ext uri="{FF2B5EF4-FFF2-40B4-BE49-F238E27FC236}">
                  <a16:creationId xmlns:a16="http://schemas.microsoft.com/office/drawing/2014/main" id="{D3EC798F-9315-4D1D-948C-C990DF323F07}"/>
                </a:ext>
              </a:extLst>
            </p:cNvPr>
            <p:cNvSpPr/>
            <p:nvPr/>
          </p:nvSpPr>
          <p:spPr>
            <a:xfrm>
              <a:off x="9407000" y="350282"/>
              <a:ext cx="1699452" cy="3398903"/>
            </a:xfrm>
            <a:custGeom>
              <a:avLst/>
              <a:gdLst>
                <a:gd name="connsiteX0" fmla="*/ 1021429 w 1699451"/>
                <a:gd name="connsiteY0" fmla="*/ 2744322 h 3398903"/>
                <a:gd name="connsiteX1" fmla="*/ 900123 w 1699451"/>
                <a:gd name="connsiteY1" fmla="*/ 2865041 h 3398903"/>
                <a:gd name="connsiteX2" fmla="*/ 802844 w 1699451"/>
                <a:gd name="connsiteY2" fmla="*/ 2865041 h 3398903"/>
                <a:gd name="connsiteX3" fmla="*/ 681539 w 1699451"/>
                <a:gd name="connsiteY3" fmla="*/ 2744322 h 3398903"/>
                <a:gd name="connsiteX4" fmla="*/ 681539 w 1699451"/>
                <a:gd name="connsiteY4" fmla="*/ 702049 h 3398903"/>
                <a:gd name="connsiteX5" fmla="*/ 802844 w 1699451"/>
                <a:gd name="connsiteY5" fmla="*/ 581330 h 3398903"/>
                <a:gd name="connsiteX6" fmla="*/ 900123 w 1699451"/>
                <a:gd name="connsiteY6" fmla="*/ 581330 h 3398903"/>
                <a:gd name="connsiteX7" fmla="*/ 1021429 w 1699451"/>
                <a:gd name="connsiteY7" fmla="*/ 702049 h 3398903"/>
                <a:gd name="connsiteX8" fmla="*/ 1021429 w 1699451"/>
                <a:gd name="connsiteY8" fmla="*/ 2744322 h 3398903"/>
                <a:gd name="connsiteX9" fmla="*/ 1702382 w 1699451"/>
                <a:gd name="connsiteY9" fmla="*/ 2816988 h 3398903"/>
                <a:gd name="connsiteX10" fmla="*/ 1702382 w 1699451"/>
                <a:gd name="connsiteY10" fmla="*/ 629383 h 3398903"/>
                <a:gd name="connsiteX11" fmla="*/ 1070068 w 1699451"/>
                <a:gd name="connsiteY11" fmla="*/ 0 h 3398903"/>
                <a:gd name="connsiteX12" fmla="*/ 632313 w 1699451"/>
                <a:gd name="connsiteY12" fmla="*/ 0 h 3398903"/>
                <a:gd name="connsiteX13" fmla="*/ 0 w 1699451"/>
                <a:gd name="connsiteY13" fmla="*/ 629383 h 3398903"/>
                <a:gd name="connsiteX14" fmla="*/ 0 w 1699451"/>
                <a:gd name="connsiteY14" fmla="*/ 2816988 h 3398903"/>
                <a:gd name="connsiteX15" fmla="*/ 632313 w 1699451"/>
                <a:gd name="connsiteY15" fmla="*/ 3446371 h 3398903"/>
                <a:gd name="connsiteX16" fmla="*/ 1070068 w 1699451"/>
                <a:gd name="connsiteY16" fmla="*/ 3446371 h 3398903"/>
                <a:gd name="connsiteX17" fmla="*/ 1702382 w 1699451"/>
                <a:gd name="connsiteY17" fmla="*/ 2816988 h 3398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699451" h="3398903">
                  <a:moveTo>
                    <a:pt x="1021429" y="2744322"/>
                  </a:moveTo>
                  <a:cubicBezTo>
                    <a:pt x="1021429" y="2826950"/>
                    <a:pt x="982752" y="2865041"/>
                    <a:pt x="900123" y="2865041"/>
                  </a:cubicBezTo>
                  <a:lnTo>
                    <a:pt x="802844" y="2865041"/>
                  </a:lnTo>
                  <a:cubicBezTo>
                    <a:pt x="720215" y="2865041"/>
                    <a:pt x="681539" y="2826364"/>
                    <a:pt x="681539" y="2744322"/>
                  </a:cubicBezTo>
                  <a:lnTo>
                    <a:pt x="681539" y="702049"/>
                  </a:lnTo>
                  <a:cubicBezTo>
                    <a:pt x="681539" y="620007"/>
                    <a:pt x="720215" y="581330"/>
                    <a:pt x="802844" y="581330"/>
                  </a:cubicBezTo>
                  <a:lnTo>
                    <a:pt x="900123" y="581330"/>
                  </a:lnTo>
                  <a:cubicBezTo>
                    <a:pt x="982752" y="581330"/>
                    <a:pt x="1021429" y="620007"/>
                    <a:pt x="1021429" y="702049"/>
                  </a:cubicBezTo>
                  <a:lnTo>
                    <a:pt x="1021429" y="2744322"/>
                  </a:lnTo>
                  <a:close/>
                  <a:moveTo>
                    <a:pt x="1702382" y="2816988"/>
                  </a:moveTo>
                  <a:lnTo>
                    <a:pt x="1702382" y="629383"/>
                  </a:lnTo>
                  <a:cubicBezTo>
                    <a:pt x="1702382" y="208622"/>
                    <a:pt x="1493173" y="0"/>
                    <a:pt x="1070068" y="0"/>
                  </a:cubicBezTo>
                  <a:lnTo>
                    <a:pt x="632313" y="0"/>
                  </a:lnTo>
                  <a:cubicBezTo>
                    <a:pt x="209209" y="0"/>
                    <a:pt x="0" y="208036"/>
                    <a:pt x="0" y="629383"/>
                  </a:cubicBezTo>
                  <a:lnTo>
                    <a:pt x="0" y="2816988"/>
                  </a:lnTo>
                  <a:cubicBezTo>
                    <a:pt x="0" y="3238334"/>
                    <a:pt x="209209" y="3446371"/>
                    <a:pt x="632313" y="3446371"/>
                  </a:cubicBezTo>
                  <a:lnTo>
                    <a:pt x="1070068" y="3446371"/>
                  </a:lnTo>
                  <a:cubicBezTo>
                    <a:pt x="1493173" y="3445785"/>
                    <a:pt x="1702382" y="3237748"/>
                    <a:pt x="1702382" y="2816988"/>
                  </a:cubicBezTo>
                </a:path>
              </a:pathLst>
            </a:custGeom>
            <a:grpFill/>
            <a:ln w="58598" cap="flat">
              <a:noFill/>
              <a:prstDash val="solid"/>
              <a:miter/>
            </a:ln>
          </p:spPr>
          <p:txBody>
            <a:bodyPr rtlCol="0" anchor="ctr"/>
            <a:lstStyle/>
            <a:p>
              <a:endParaRPr lang="en-GB" dirty="0"/>
            </a:p>
          </p:txBody>
        </p:sp>
        <p:sp>
          <p:nvSpPr>
            <p:cNvPr id="36" name="Freeform: Shape 35">
              <a:extLst>
                <a:ext uri="{FF2B5EF4-FFF2-40B4-BE49-F238E27FC236}">
                  <a16:creationId xmlns:a16="http://schemas.microsoft.com/office/drawing/2014/main" id="{C7A66205-67DC-443D-9414-D6FC3080E355}"/>
                </a:ext>
              </a:extLst>
            </p:cNvPr>
            <p:cNvSpPr/>
            <p:nvPr/>
          </p:nvSpPr>
          <p:spPr>
            <a:xfrm>
              <a:off x="3104379" y="379583"/>
              <a:ext cx="1816655" cy="3340301"/>
            </a:xfrm>
            <a:custGeom>
              <a:avLst/>
              <a:gdLst>
                <a:gd name="connsiteX0" fmla="*/ 1031391 w 1816655"/>
                <a:gd name="connsiteY0" fmla="*/ 2303636 h 3340301"/>
                <a:gd name="connsiteX1" fmla="*/ 729592 w 1816655"/>
                <a:gd name="connsiteY1" fmla="*/ 2303636 h 3340301"/>
                <a:gd name="connsiteX2" fmla="*/ 880199 w 1816655"/>
                <a:gd name="connsiteY2" fmla="*/ 827457 h 3340301"/>
                <a:gd name="connsiteX3" fmla="*/ 1031391 w 1816655"/>
                <a:gd name="connsiteY3" fmla="*/ 2303636 h 3340301"/>
                <a:gd name="connsiteX4" fmla="*/ 1823687 w 1816655"/>
                <a:gd name="connsiteY4" fmla="*/ 3387769 h 3340301"/>
                <a:gd name="connsiteX5" fmla="*/ 1376556 w 1816655"/>
                <a:gd name="connsiteY5" fmla="*/ 0 h 3340301"/>
                <a:gd name="connsiteX6" fmla="*/ 447132 w 1816655"/>
                <a:gd name="connsiteY6" fmla="*/ 0 h 3340301"/>
                <a:gd name="connsiteX7" fmla="*/ 0 w 1816655"/>
                <a:gd name="connsiteY7" fmla="*/ 3387769 h 3340301"/>
                <a:gd name="connsiteX8" fmla="*/ 617663 w 1816655"/>
                <a:gd name="connsiteY8" fmla="*/ 3387769 h 3340301"/>
                <a:gd name="connsiteX9" fmla="*/ 666302 w 1816655"/>
                <a:gd name="connsiteY9" fmla="*/ 2894342 h 3340301"/>
                <a:gd name="connsiteX10" fmla="*/ 1094095 w 1816655"/>
                <a:gd name="connsiteY10" fmla="*/ 2894342 h 3340301"/>
                <a:gd name="connsiteX11" fmla="*/ 1147423 w 1816655"/>
                <a:gd name="connsiteY11" fmla="*/ 3387769 h 3340301"/>
                <a:gd name="connsiteX12" fmla="*/ 1823687 w 1816655"/>
                <a:gd name="connsiteY12" fmla="*/ 3387769 h 3340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816655" h="3340301">
                  <a:moveTo>
                    <a:pt x="1031391" y="2303636"/>
                  </a:moveTo>
                  <a:lnTo>
                    <a:pt x="729592" y="2303636"/>
                  </a:lnTo>
                  <a:lnTo>
                    <a:pt x="880199" y="827457"/>
                  </a:lnTo>
                  <a:lnTo>
                    <a:pt x="1031391" y="2303636"/>
                  </a:lnTo>
                  <a:close/>
                  <a:moveTo>
                    <a:pt x="1823687" y="3387769"/>
                  </a:moveTo>
                  <a:lnTo>
                    <a:pt x="1376556" y="0"/>
                  </a:lnTo>
                  <a:lnTo>
                    <a:pt x="447132" y="0"/>
                  </a:lnTo>
                  <a:lnTo>
                    <a:pt x="0" y="3387769"/>
                  </a:lnTo>
                  <a:lnTo>
                    <a:pt x="617663" y="3387769"/>
                  </a:lnTo>
                  <a:lnTo>
                    <a:pt x="666302" y="2894342"/>
                  </a:lnTo>
                  <a:lnTo>
                    <a:pt x="1094095" y="2894342"/>
                  </a:lnTo>
                  <a:lnTo>
                    <a:pt x="1147423" y="3387769"/>
                  </a:lnTo>
                  <a:lnTo>
                    <a:pt x="1823687" y="3387769"/>
                  </a:lnTo>
                  <a:close/>
                </a:path>
              </a:pathLst>
            </a:custGeom>
            <a:grpFill/>
            <a:ln w="58598" cap="flat">
              <a:noFill/>
              <a:prstDash val="solid"/>
              <a:miter/>
            </a:ln>
          </p:spPr>
          <p:txBody>
            <a:bodyPr rtlCol="0" anchor="ctr"/>
            <a:lstStyle/>
            <a:p>
              <a:endParaRPr lang="en-GB" dirty="0"/>
            </a:p>
          </p:txBody>
        </p:sp>
      </p:grpSp>
      <p:pic>
        <p:nvPicPr>
          <p:cNvPr id="16" name="Graphic 15">
            <a:extLst>
              <a:ext uri="{FF2B5EF4-FFF2-40B4-BE49-F238E27FC236}">
                <a16:creationId xmlns:a16="http://schemas.microsoft.com/office/drawing/2014/main" id="{D02F153D-FDEB-4A09-92EF-CA9239B6992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5500592" y="6241691"/>
            <a:ext cx="1204913" cy="155425"/>
          </a:xfrm>
          <a:prstGeom prst="rect">
            <a:avLst/>
          </a:prstGeom>
        </p:spPr>
      </p:pic>
    </p:spTree>
    <p:extLst>
      <p:ext uri="{BB962C8B-B14F-4D97-AF65-F5344CB8AC3E}">
        <p14:creationId xmlns:p14="http://schemas.microsoft.com/office/powerpoint/2010/main" val="103517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p:cSld name="Divider 1">
    <p:bg>
      <p:bgPr>
        <a:solidFill>
          <a:schemeClr val="bg1"/>
        </a:solid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FFC36E4-88C8-EB4F-9CCD-DB47D07012DF}"/>
              </a:ext>
            </a:extLst>
          </p:cNvPr>
          <p:cNvSpPr>
            <a:spLocks noGrp="1"/>
          </p:cNvSpPr>
          <p:nvPr>
            <p:ph type="title" hasCustomPrompt="1"/>
          </p:nvPr>
        </p:nvSpPr>
        <p:spPr>
          <a:xfrm>
            <a:off x="3479103" y="2427879"/>
            <a:ext cx="5233804" cy="664797"/>
          </a:xfrm>
          <a:blipFill dpi="0" rotWithShape="1">
            <a:blip r:embed="rId2" cstate="email">
              <a:extLst>
                <a:ext uri="{28A0092B-C50C-407E-A947-70E740481C1C}">
                  <a14:useLocalDpi xmlns:a14="http://schemas.microsoft.com/office/drawing/2010/main"/>
                </a:ext>
              </a:extLst>
            </a:blip>
            <a:srcRect/>
            <a:stretch>
              <a:fillRect l="20000" t="80000" r="20000" b="16000"/>
            </a:stretch>
          </a:blipFill>
        </p:spPr>
        <p:txBody>
          <a:bodyPr wrap="none" bIns="274320" anchor="b">
            <a:spAutoFit/>
          </a:bodyPr>
          <a:lstStyle>
            <a:lvl1pPr algn="ctr">
              <a:defRPr sz="2800" b="0" u="none" baseline="0">
                <a:solidFill>
                  <a:schemeClr val="accent2"/>
                </a:solidFill>
                <a:uFill>
                  <a:solidFill>
                    <a:schemeClr val="accent1"/>
                  </a:solidFill>
                </a:uFill>
              </a:defRPr>
            </a:lvl1pPr>
          </a:lstStyle>
          <a:p>
            <a:r>
              <a:rPr lang="en-US" dirty="0"/>
              <a:t>Divider slide title goes here</a:t>
            </a:r>
            <a:endParaRPr lang="en-GB" dirty="0"/>
          </a:p>
        </p:txBody>
      </p:sp>
      <p:sp>
        <p:nvSpPr>
          <p:cNvPr id="3" name="TextBox 2">
            <a:extLst>
              <a:ext uri="{FF2B5EF4-FFF2-40B4-BE49-F238E27FC236}">
                <a16:creationId xmlns:a16="http://schemas.microsoft.com/office/drawing/2014/main" id="{43B2F740-3107-43CE-AC3E-55CFEF5E03F8}"/>
              </a:ext>
            </a:extLst>
          </p:cNvPr>
          <p:cNvSpPr txBox="1"/>
          <p:nvPr userDrawn="1"/>
        </p:nvSpPr>
        <p:spPr>
          <a:xfrm>
            <a:off x="550863" y="6486685"/>
            <a:ext cx="4929135" cy="123111"/>
          </a:xfrm>
          <a:prstGeom prst="rect">
            <a:avLst/>
          </a:prstGeom>
          <a:noFill/>
        </p:spPr>
        <p:txBody>
          <a:bodyPr wrap="square" lIns="0" tIns="0" rIns="0" bIns="0" rtlCol="0">
            <a:spAutoFit/>
          </a:bodyPr>
          <a:lstStyle/>
          <a:p>
            <a:pPr marL="0" marR="0" lvl="0" indent="0" algn="l" defTabSz="108834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rPr>
              <a:t>© 2022 The Capital Markets Company. Capco Confidential. All rights reserved.</a:t>
            </a:r>
          </a:p>
        </p:txBody>
      </p:sp>
      <p:sp>
        <p:nvSpPr>
          <p:cNvPr id="4" name="TextBox 3">
            <a:extLst>
              <a:ext uri="{FF2B5EF4-FFF2-40B4-BE49-F238E27FC236}">
                <a16:creationId xmlns:a16="http://schemas.microsoft.com/office/drawing/2014/main" id="{32842B89-6434-4A3A-B049-8E8800951E22}"/>
              </a:ext>
            </a:extLst>
          </p:cNvPr>
          <p:cNvSpPr txBox="1"/>
          <p:nvPr userDrawn="1"/>
        </p:nvSpPr>
        <p:spPr>
          <a:xfrm>
            <a:off x="11372849" y="6423669"/>
            <a:ext cx="298722" cy="269383"/>
          </a:xfrm>
          <a:prstGeom prst="rect">
            <a:avLst/>
          </a:prstGeom>
          <a:noFill/>
        </p:spPr>
        <p:txBody>
          <a:bodyPr wrap="square" lIns="0" tIns="0" rIns="0" bIns="0" rtlCol="0" anchor="ctr" anchorCtr="0">
            <a:noAutofit/>
          </a:bodyPr>
          <a:lstStyle/>
          <a:p>
            <a:pPr marL="0" marR="0" lvl="0" indent="0" algn="r" defTabSz="1088340" rtl="0" eaLnBrk="1" fontAlgn="auto" latinLnBrk="0" hangingPunct="1">
              <a:lnSpc>
                <a:spcPct val="100000"/>
              </a:lnSpc>
              <a:spcBef>
                <a:spcPts val="0"/>
              </a:spcBef>
              <a:spcAft>
                <a:spcPts val="0"/>
              </a:spcAft>
              <a:buClrTx/>
              <a:buSzTx/>
              <a:buFontTx/>
              <a:buNone/>
              <a:tabLst/>
              <a:defRPr/>
            </a:pPr>
            <a:fld id="{3BB745A9-307D-7A4A-B43D-4F1813E0F239}" type="slidenum">
              <a:rPr kumimoji="0" lang="en-US" sz="800" b="0" i="0" u="none" strike="noStrike" kern="1200" cap="none" spc="0" normalizeH="0" baseline="0" noProof="0" smtClean="0">
                <a:ln>
                  <a:noFill/>
                </a:ln>
                <a:solidFill>
                  <a:schemeClr val="bg2">
                    <a:lumMod val="75000"/>
                  </a:schemeClr>
                </a:solidFill>
                <a:effectLst/>
                <a:uLnTx/>
                <a:uFillTx/>
                <a:latin typeface="Calibri" panose="020F0502020204030204" pitchFamily="34" charset="0"/>
                <a:cs typeface="Calibri" panose="020F0502020204030204" pitchFamily="34" charset="0"/>
              </a:rPr>
              <a:pPr marL="0" marR="0" lvl="0" indent="0" algn="r" defTabSz="108834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3911897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p:cSld name="Divider 2">
    <p:bg>
      <p:bgPr>
        <a:solidFill>
          <a:schemeClr val="tx1"/>
        </a:solid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FFC36E4-88C8-EB4F-9CCD-DB47D07012DF}"/>
              </a:ext>
            </a:extLst>
          </p:cNvPr>
          <p:cNvSpPr>
            <a:spLocks noGrp="1"/>
          </p:cNvSpPr>
          <p:nvPr>
            <p:ph type="title" hasCustomPrompt="1"/>
          </p:nvPr>
        </p:nvSpPr>
        <p:spPr>
          <a:xfrm>
            <a:off x="3479103" y="2427879"/>
            <a:ext cx="5233804" cy="664797"/>
          </a:xfrm>
          <a:blipFill dpi="0" rotWithShape="1">
            <a:blip r:embed="rId2" cstate="email">
              <a:extLst>
                <a:ext uri="{28A0092B-C50C-407E-A947-70E740481C1C}">
                  <a14:useLocalDpi xmlns:a14="http://schemas.microsoft.com/office/drawing/2010/main"/>
                </a:ext>
              </a:extLst>
            </a:blip>
            <a:srcRect/>
            <a:stretch>
              <a:fillRect l="20000" t="80000" r="20000" b="16000"/>
            </a:stretch>
          </a:blipFill>
        </p:spPr>
        <p:txBody>
          <a:bodyPr wrap="none" bIns="274320" anchor="b">
            <a:spAutoFit/>
          </a:bodyPr>
          <a:lstStyle>
            <a:lvl1pPr algn="ctr">
              <a:defRPr sz="2800" b="0" u="none" baseline="0">
                <a:solidFill>
                  <a:schemeClr val="bg1"/>
                </a:solidFill>
                <a:uFill>
                  <a:solidFill>
                    <a:schemeClr val="accent1"/>
                  </a:solidFill>
                </a:uFill>
              </a:defRPr>
            </a:lvl1pPr>
          </a:lstStyle>
          <a:p>
            <a:r>
              <a:rPr lang="en-US" dirty="0"/>
              <a:t>Divider slide title goes here</a:t>
            </a:r>
            <a:endParaRPr lang="en-GB" dirty="0"/>
          </a:p>
        </p:txBody>
      </p:sp>
      <p:sp>
        <p:nvSpPr>
          <p:cNvPr id="6" name="TextBox 5">
            <a:extLst>
              <a:ext uri="{FF2B5EF4-FFF2-40B4-BE49-F238E27FC236}">
                <a16:creationId xmlns:a16="http://schemas.microsoft.com/office/drawing/2014/main" id="{2EF92CE3-7FA7-46B5-BA55-39552BC8A4B8}"/>
              </a:ext>
            </a:extLst>
          </p:cNvPr>
          <p:cNvSpPr txBox="1"/>
          <p:nvPr userDrawn="1"/>
        </p:nvSpPr>
        <p:spPr>
          <a:xfrm>
            <a:off x="550863" y="6486685"/>
            <a:ext cx="4929135" cy="123111"/>
          </a:xfrm>
          <a:prstGeom prst="rect">
            <a:avLst/>
          </a:prstGeom>
          <a:noFill/>
        </p:spPr>
        <p:txBody>
          <a:bodyPr wrap="square" lIns="0" tIns="0" rIns="0" bIns="0" rtlCol="0">
            <a:spAutoFit/>
          </a:bodyPr>
          <a:lstStyle/>
          <a:p>
            <a:pPr marL="0" marR="0" lvl="0" indent="0" algn="l" defTabSz="108834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rPr>
              <a:t>© 2022 The Capital Markets Company. Capco Confidential. All rights reserved.</a:t>
            </a:r>
          </a:p>
        </p:txBody>
      </p:sp>
      <p:sp>
        <p:nvSpPr>
          <p:cNvPr id="7" name="TextBox 6">
            <a:extLst>
              <a:ext uri="{FF2B5EF4-FFF2-40B4-BE49-F238E27FC236}">
                <a16:creationId xmlns:a16="http://schemas.microsoft.com/office/drawing/2014/main" id="{7A988C22-FD43-453E-B622-F08A115595BE}"/>
              </a:ext>
            </a:extLst>
          </p:cNvPr>
          <p:cNvSpPr txBox="1"/>
          <p:nvPr userDrawn="1"/>
        </p:nvSpPr>
        <p:spPr>
          <a:xfrm>
            <a:off x="11372849" y="6423669"/>
            <a:ext cx="298722" cy="269383"/>
          </a:xfrm>
          <a:prstGeom prst="rect">
            <a:avLst/>
          </a:prstGeom>
          <a:noFill/>
        </p:spPr>
        <p:txBody>
          <a:bodyPr wrap="square" lIns="0" tIns="0" rIns="0" bIns="0" rtlCol="0" anchor="ctr" anchorCtr="0">
            <a:noAutofit/>
          </a:bodyPr>
          <a:lstStyle/>
          <a:p>
            <a:pPr marL="0" marR="0" lvl="0" indent="0" algn="r" defTabSz="1088340" rtl="0" eaLnBrk="1" fontAlgn="auto" latinLnBrk="0" hangingPunct="1">
              <a:lnSpc>
                <a:spcPct val="100000"/>
              </a:lnSpc>
              <a:spcBef>
                <a:spcPts val="0"/>
              </a:spcBef>
              <a:spcAft>
                <a:spcPts val="0"/>
              </a:spcAft>
              <a:buClrTx/>
              <a:buSzTx/>
              <a:buFontTx/>
              <a:buNone/>
              <a:tabLst/>
              <a:defRPr/>
            </a:pPr>
            <a:fld id="{3BB745A9-307D-7A4A-B43D-4F1813E0F239}" type="slidenum">
              <a:rPr kumimoji="0" lang="en-US" sz="800" b="0" i="0" u="none" strike="noStrike" kern="1200" cap="none" spc="0" normalizeH="0" baseline="0" noProof="0" smtClean="0">
                <a:ln>
                  <a:noFill/>
                </a:ln>
                <a:solidFill>
                  <a:schemeClr val="bg2">
                    <a:lumMod val="75000"/>
                  </a:schemeClr>
                </a:solidFill>
                <a:effectLst/>
                <a:uLnTx/>
                <a:uFillTx/>
                <a:latin typeface="Calibri" panose="020F0502020204030204" pitchFamily="34" charset="0"/>
                <a:cs typeface="Calibri" panose="020F0502020204030204" pitchFamily="34" charset="0"/>
              </a:rPr>
              <a:pPr marL="0" marR="0" lvl="0" indent="0" algn="r" defTabSz="108834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6145197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p:cSld name="Divider 3">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F41C5A2-4BF5-4E3A-B1E1-6002F69D5743}"/>
              </a:ext>
            </a:extLst>
          </p:cNvPr>
          <p:cNvPicPr>
            <a:picLocks/>
          </p:cNvPicPr>
          <p:nvPr userDrawn="1"/>
        </p:nvPicPr>
        <p:blipFill rotWithShape="1">
          <a:blip r:embed="rId2" cstate="screen">
            <a:alphaModFix amt="75000"/>
            <a:extLst>
              <a:ext uri="{28A0092B-C50C-407E-A947-70E740481C1C}">
                <a14:useLocalDpi xmlns:a14="http://schemas.microsoft.com/office/drawing/2010/main"/>
              </a:ext>
            </a:extLst>
          </a:blip>
          <a:srcRect l="733" t="807" b="74"/>
          <a:stretch/>
        </p:blipFill>
        <p:spPr>
          <a:xfrm>
            <a:off x="0" y="0"/>
            <a:ext cx="12192000" cy="6858000"/>
          </a:xfrm>
          <a:prstGeom prst="rect">
            <a:avLst/>
          </a:prstGeom>
        </p:spPr>
      </p:pic>
      <p:sp>
        <p:nvSpPr>
          <p:cNvPr id="8" name="Title 1">
            <a:extLst>
              <a:ext uri="{FF2B5EF4-FFF2-40B4-BE49-F238E27FC236}">
                <a16:creationId xmlns:a16="http://schemas.microsoft.com/office/drawing/2014/main" id="{CFFC36E4-88C8-EB4F-9CCD-DB47D07012DF}"/>
              </a:ext>
            </a:extLst>
          </p:cNvPr>
          <p:cNvSpPr>
            <a:spLocks noGrp="1"/>
          </p:cNvSpPr>
          <p:nvPr>
            <p:ph type="title" hasCustomPrompt="1"/>
          </p:nvPr>
        </p:nvSpPr>
        <p:spPr>
          <a:xfrm>
            <a:off x="3479103" y="2427879"/>
            <a:ext cx="5233804" cy="664797"/>
          </a:xfrm>
          <a:blipFill dpi="0" rotWithShape="1">
            <a:blip r:embed="rId3" cstate="email">
              <a:extLst>
                <a:ext uri="{28A0092B-C50C-407E-A947-70E740481C1C}">
                  <a14:useLocalDpi xmlns:a14="http://schemas.microsoft.com/office/drawing/2010/main"/>
                </a:ext>
              </a:extLst>
            </a:blip>
            <a:srcRect/>
            <a:stretch>
              <a:fillRect l="20000" t="80000" r="20000" b="16000"/>
            </a:stretch>
          </a:blipFill>
        </p:spPr>
        <p:txBody>
          <a:bodyPr wrap="none" bIns="274320" anchor="b">
            <a:spAutoFit/>
          </a:bodyPr>
          <a:lstStyle>
            <a:lvl1pPr algn="ctr">
              <a:defRPr sz="2800" b="0" u="none" baseline="0">
                <a:solidFill>
                  <a:schemeClr val="accent2"/>
                </a:solidFill>
                <a:uFill>
                  <a:solidFill>
                    <a:schemeClr val="accent1"/>
                  </a:solidFill>
                </a:uFill>
              </a:defRPr>
            </a:lvl1pPr>
          </a:lstStyle>
          <a:p>
            <a:r>
              <a:rPr lang="en-US" dirty="0"/>
              <a:t>Divider slide title goes here</a:t>
            </a:r>
            <a:endParaRPr lang="en-GB" dirty="0"/>
          </a:p>
        </p:txBody>
      </p:sp>
      <p:sp>
        <p:nvSpPr>
          <p:cNvPr id="7" name="TextBox 6">
            <a:extLst>
              <a:ext uri="{FF2B5EF4-FFF2-40B4-BE49-F238E27FC236}">
                <a16:creationId xmlns:a16="http://schemas.microsoft.com/office/drawing/2014/main" id="{5F95D46E-54F8-4393-B949-4C64DD9EDCFE}"/>
              </a:ext>
            </a:extLst>
          </p:cNvPr>
          <p:cNvSpPr txBox="1"/>
          <p:nvPr userDrawn="1"/>
        </p:nvSpPr>
        <p:spPr>
          <a:xfrm>
            <a:off x="550863" y="6486685"/>
            <a:ext cx="4929135" cy="123111"/>
          </a:xfrm>
          <a:prstGeom prst="rect">
            <a:avLst/>
          </a:prstGeom>
          <a:noFill/>
        </p:spPr>
        <p:txBody>
          <a:bodyPr wrap="square" lIns="0" tIns="0" rIns="0" bIns="0" rtlCol="0">
            <a:spAutoFit/>
          </a:bodyPr>
          <a:lstStyle/>
          <a:p>
            <a:pPr marL="0" marR="0" lvl="0" indent="0" algn="l" defTabSz="108834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rPr>
              <a:t>© 2022 The Capital Markets Company. Capco Confidential. All rights reserved.</a:t>
            </a:r>
          </a:p>
        </p:txBody>
      </p:sp>
      <p:sp>
        <p:nvSpPr>
          <p:cNvPr id="9" name="TextBox 8">
            <a:extLst>
              <a:ext uri="{FF2B5EF4-FFF2-40B4-BE49-F238E27FC236}">
                <a16:creationId xmlns:a16="http://schemas.microsoft.com/office/drawing/2014/main" id="{DFF00D75-40A8-4C32-9517-3F5B68381210}"/>
              </a:ext>
            </a:extLst>
          </p:cNvPr>
          <p:cNvSpPr txBox="1"/>
          <p:nvPr userDrawn="1"/>
        </p:nvSpPr>
        <p:spPr>
          <a:xfrm>
            <a:off x="11372849" y="6423669"/>
            <a:ext cx="298722" cy="269383"/>
          </a:xfrm>
          <a:prstGeom prst="rect">
            <a:avLst/>
          </a:prstGeom>
          <a:noFill/>
        </p:spPr>
        <p:txBody>
          <a:bodyPr wrap="square" lIns="0" tIns="0" rIns="0" bIns="0" rtlCol="0" anchor="ctr" anchorCtr="0">
            <a:noAutofit/>
          </a:bodyPr>
          <a:lstStyle/>
          <a:p>
            <a:pPr marL="0" marR="0" lvl="0" indent="0" algn="r" defTabSz="1088340" rtl="0" eaLnBrk="1" fontAlgn="auto" latinLnBrk="0" hangingPunct="1">
              <a:lnSpc>
                <a:spcPct val="100000"/>
              </a:lnSpc>
              <a:spcBef>
                <a:spcPts val="0"/>
              </a:spcBef>
              <a:spcAft>
                <a:spcPts val="0"/>
              </a:spcAft>
              <a:buClrTx/>
              <a:buSzTx/>
              <a:buFontTx/>
              <a:buNone/>
              <a:tabLst/>
              <a:defRPr/>
            </a:pPr>
            <a:fld id="{3BB745A9-307D-7A4A-B43D-4F1813E0F239}" type="slidenum">
              <a:rPr kumimoji="0" lang="en-US" sz="800" b="0" i="0" u="none" strike="noStrike" kern="1200" cap="none" spc="0" normalizeH="0" baseline="0" noProof="0" smtClean="0">
                <a:ln>
                  <a:noFill/>
                </a:ln>
                <a:solidFill>
                  <a:schemeClr val="bg2">
                    <a:lumMod val="75000"/>
                  </a:schemeClr>
                </a:solidFill>
                <a:effectLst/>
                <a:uLnTx/>
                <a:uFillTx/>
                <a:latin typeface="Calibri" panose="020F0502020204030204" pitchFamily="34" charset="0"/>
                <a:cs typeface="Calibri" panose="020F0502020204030204" pitchFamily="34" charset="0"/>
              </a:rPr>
              <a:pPr marL="0" marR="0" lvl="0" indent="0" algn="r" defTabSz="108834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3812536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Divider 4">
    <p:bg>
      <p:bgPr>
        <a:solidFill>
          <a:schemeClr val="bg1"/>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3DCE3932-D351-41C6-AF8E-0B2D85A0E6DD}"/>
              </a:ext>
            </a:extLst>
          </p:cNvPr>
          <p:cNvPicPr>
            <a:picLocks noChangeAspect="1"/>
          </p:cNvPicPr>
          <p:nvPr userDrawn="1"/>
        </p:nvPicPr>
        <p:blipFill rotWithShape="1">
          <a:blip r:embed="rId2" cstate="email">
            <a:grayscl/>
            <a:alphaModFix amt="80000"/>
            <a:extLst>
              <a:ext uri="{28A0092B-C50C-407E-A947-70E740481C1C}">
                <a14:useLocalDpi xmlns:a14="http://schemas.microsoft.com/office/drawing/2010/main"/>
              </a:ext>
            </a:extLst>
          </a:blip>
          <a:srcRect l="-2"/>
          <a:stretch/>
        </p:blipFill>
        <p:spPr>
          <a:xfrm>
            <a:off x="0" y="0"/>
            <a:ext cx="12192000" cy="6858000"/>
          </a:xfrm>
          <a:prstGeom prst="rect">
            <a:avLst/>
          </a:prstGeom>
        </p:spPr>
      </p:pic>
      <p:sp>
        <p:nvSpPr>
          <p:cNvPr id="8" name="Title 1">
            <a:extLst>
              <a:ext uri="{FF2B5EF4-FFF2-40B4-BE49-F238E27FC236}">
                <a16:creationId xmlns:a16="http://schemas.microsoft.com/office/drawing/2014/main" id="{CFFC36E4-88C8-EB4F-9CCD-DB47D07012DF}"/>
              </a:ext>
            </a:extLst>
          </p:cNvPr>
          <p:cNvSpPr>
            <a:spLocks noGrp="1"/>
          </p:cNvSpPr>
          <p:nvPr>
            <p:ph type="title" hasCustomPrompt="1"/>
          </p:nvPr>
        </p:nvSpPr>
        <p:spPr>
          <a:xfrm>
            <a:off x="3479103" y="2427879"/>
            <a:ext cx="5233804" cy="664797"/>
          </a:xfrm>
          <a:blipFill dpi="0" rotWithShape="1">
            <a:blip r:embed="rId3" cstate="email">
              <a:extLst>
                <a:ext uri="{28A0092B-C50C-407E-A947-70E740481C1C}">
                  <a14:useLocalDpi xmlns:a14="http://schemas.microsoft.com/office/drawing/2010/main"/>
                </a:ext>
              </a:extLst>
            </a:blip>
            <a:srcRect/>
            <a:stretch>
              <a:fillRect l="20000" t="80000" r="20000" b="16000"/>
            </a:stretch>
          </a:blipFill>
        </p:spPr>
        <p:txBody>
          <a:bodyPr wrap="none" bIns="274320" anchor="b">
            <a:spAutoFit/>
          </a:bodyPr>
          <a:lstStyle>
            <a:lvl1pPr algn="ctr">
              <a:defRPr sz="2800" b="0" u="none" baseline="0">
                <a:solidFill>
                  <a:schemeClr val="accent2"/>
                </a:solidFill>
                <a:uFill>
                  <a:solidFill>
                    <a:schemeClr val="accent1"/>
                  </a:solidFill>
                </a:uFill>
              </a:defRPr>
            </a:lvl1pPr>
          </a:lstStyle>
          <a:p>
            <a:r>
              <a:rPr lang="en-US" dirty="0"/>
              <a:t>Divider slide title goes here</a:t>
            </a:r>
            <a:endParaRPr lang="en-GB" dirty="0"/>
          </a:p>
        </p:txBody>
      </p:sp>
      <p:sp>
        <p:nvSpPr>
          <p:cNvPr id="7" name="TextBox 6">
            <a:extLst>
              <a:ext uri="{FF2B5EF4-FFF2-40B4-BE49-F238E27FC236}">
                <a16:creationId xmlns:a16="http://schemas.microsoft.com/office/drawing/2014/main" id="{5F95D46E-54F8-4393-B949-4C64DD9EDCFE}"/>
              </a:ext>
            </a:extLst>
          </p:cNvPr>
          <p:cNvSpPr txBox="1"/>
          <p:nvPr userDrawn="1"/>
        </p:nvSpPr>
        <p:spPr>
          <a:xfrm>
            <a:off x="550863" y="6486685"/>
            <a:ext cx="4929135" cy="123111"/>
          </a:xfrm>
          <a:prstGeom prst="rect">
            <a:avLst/>
          </a:prstGeom>
          <a:noFill/>
        </p:spPr>
        <p:txBody>
          <a:bodyPr wrap="square" lIns="0" tIns="0" rIns="0" bIns="0" rtlCol="0">
            <a:spAutoFit/>
          </a:bodyPr>
          <a:lstStyle/>
          <a:p>
            <a:pPr marL="0" marR="0" lvl="0" indent="0" algn="l" defTabSz="108834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rPr>
              <a:t>© 2022 The Capital Markets Company. Capco Confidential. All rights reserved.</a:t>
            </a:r>
          </a:p>
        </p:txBody>
      </p:sp>
      <p:sp>
        <p:nvSpPr>
          <p:cNvPr id="9" name="TextBox 8">
            <a:extLst>
              <a:ext uri="{FF2B5EF4-FFF2-40B4-BE49-F238E27FC236}">
                <a16:creationId xmlns:a16="http://schemas.microsoft.com/office/drawing/2014/main" id="{DFF00D75-40A8-4C32-9517-3F5B68381210}"/>
              </a:ext>
            </a:extLst>
          </p:cNvPr>
          <p:cNvSpPr txBox="1"/>
          <p:nvPr userDrawn="1"/>
        </p:nvSpPr>
        <p:spPr>
          <a:xfrm>
            <a:off x="11372849" y="6423669"/>
            <a:ext cx="298722" cy="269383"/>
          </a:xfrm>
          <a:prstGeom prst="rect">
            <a:avLst/>
          </a:prstGeom>
          <a:noFill/>
        </p:spPr>
        <p:txBody>
          <a:bodyPr wrap="square" lIns="0" tIns="0" rIns="0" bIns="0" rtlCol="0" anchor="ctr" anchorCtr="0">
            <a:noAutofit/>
          </a:bodyPr>
          <a:lstStyle/>
          <a:p>
            <a:pPr marL="0" marR="0" lvl="0" indent="0" algn="r" defTabSz="1088340" rtl="0" eaLnBrk="1" fontAlgn="auto" latinLnBrk="0" hangingPunct="1">
              <a:lnSpc>
                <a:spcPct val="100000"/>
              </a:lnSpc>
              <a:spcBef>
                <a:spcPts val="0"/>
              </a:spcBef>
              <a:spcAft>
                <a:spcPts val="0"/>
              </a:spcAft>
              <a:buClrTx/>
              <a:buSzTx/>
              <a:buFontTx/>
              <a:buNone/>
              <a:tabLst/>
              <a:defRPr/>
            </a:pPr>
            <a:fld id="{3BB745A9-307D-7A4A-B43D-4F1813E0F239}" type="slidenum">
              <a:rPr kumimoji="0" lang="en-US" sz="800" b="0" i="0" u="none" strike="noStrike" kern="1200" cap="none" spc="0" normalizeH="0" baseline="0" noProof="0" smtClean="0">
                <a:ln>
                  <a:noFill/>
                </a:ln>
                <a:solidFill>
                  <a:schemeClr val="bg2">
                    <a:lumMod val="75000"/>
                  </a:schemeClr>
                </a:solidFill>
                <a:effectLst/>
                <a:uLnTx/>
                <a:uFillTx/>
                <a:latin typeface="Calibri" panose="020F0502020204030204" pitchFamily="34" charset="0"/>
                <a:cs typeface="Calibri" panose="020F0502020204030204" pitchFamily="34" charset="0"/>
              </a:rPr>
              <a:pPr marL="0" marR="0" lvl="0" indent="0" algn="r" defTabSz="108834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4378012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Divider 5">
    <p:bg>
      <p:bgPr>
        <a:solidFill>
          <a:schemeClr val="tx1"/>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2A26DB37-DAB3-450A-8219-7F566491027F}"/>
              </a:ext>
            </a:extLst>
          </p:cNvPr>
          <p:cNvPicPr>
            <a:picLocks noChangeAspect="1"/>
          </p:cNvPicPr>
          <p:nvPr userDrawn="1"/>
        </p:nvPicPr>
        <p:blipFill>
          <a:blip r:embed="rId2">
            <a:alphaModFix amt="20000"/>
            <a:extLst>
              <a:ext uri="{28A0092B-C50C-407E-A947-70E740481C1C}">
                <a14:useLocalDpi xmlns:a14="http://schemas.microsoft.com/office/drawing/2010/main" val="0"/>
              </a:ext>
            </a:extLst>
          </a:blip>
          <a:srcRect/>
          <a:stretch/>
        </p:blipFill>
        <p:spPr>
          <a:xfrm>
            <a:off x="5013" y="-5"/>
            <a:ext cx="12181973" cy="6858000"/>
          </a:xfrm>
          <a:prstGeom prst="rect">
            <a:avLst/>
          </a:prstGeom>
        </p:spPr>
      </p:pic>
      <p:sp>
        <p:nvSpPr>
          <p:cNvPr id="8" name="Title 1">
            <a:extLst>
              <a:ext uri="{FF2B5EF4-FFF2-40B4-BE49-F238E27FC236}">
                <a16:creationId xmlns:a16="http://schemas.microsoft.com/office/drawing/2014/main" id="{CFFC36E4-88C8-EB4F-9CCD-DB47D07012DF}"/>
              </a:ext>
            </a:extLst>
          </p:cNvPr>
          <p:cNvSpPr>
            <a:spLocks noGrp="1"/>
          </p:cNvSpPr>
          <p:nvPr>
            <p:ph type="title" hasCustomPrompt="1"/>
          </p:nvPr>
        </p:nvSpPr>
        <p:spPr>
          <a:xfrm>
            <a:off x="3479103" y="2427879"/>
            <a:ext cx="5233804" cy="664797"/>
          </a:xfrm>
          <a:blipFill dpi="0" rotWithShape="1">
            <a:blip r:embed="rId3" cstate="email">
              <a:extLst>
                <a:ext uri="{28A0092B-C50C-407E-A947-70E740481C1C}">
                  <a14:useLocalDpi xmlns:a14="http://schemas.microsoft.com/office/drawing/2010/main"/>
                </a:ext>
              </a:extLst>
            </a:blip>
            <a:srcRect/>
            <a:stretch>
              <a:fillRect l="20000" t="80000" r="20000" b="16000"/>
            </a:stretch>
          </a:blipFill>
        </p:spPr>
        <p:txBody>
          <a:bodyPr wrap="none" bIns="274320" anchor="b">
            <a:spAutoFit/>
          </a:bodyPr>
          <a:lstStyle>
            <a:lvl1pPr algn="ctr">
              <a:defRPr sz="2800" b="0" u="none" baseline="0">
                <a:solidFill>
                  <a:schemeClr val="bg1"/>
                </a:solidFill>
                <a:uFill>
                  <a:solidFill>
                    <a:schemeClr val="accent1"/>
                  </a:solidFill>
                </a:uFill>
              </a:defRPr>
            </a:lvl1pPr>
          </a:lstStyle>
          <a:p>
            <a:r>
              <a:rPr lang="en-US" dirty="0"/>
              <a:t>Divider slide title goes here</a:t>
            </a:r>
            <a:endParaRPr lang="en-GB" dirty="0"/>
          </a:p>
        </p:txBody>
      </p:sp>
      <p:sp>
        <p:nvSpPr>
          <p:cNvPr id="5" name="TextBox 4">
            <a:extLst>
              <a:ext uri="{FF2B5EF4-FFF2-40B4-BE49-F238E27FC236}">
                <a16:creationId xmlns:a16="http://schemas.microsoft.com/office/drawing/2014/main" id="{F93C253A-F27B-4BA1-AC9D-F32B1C017880}"/>
              </a:ext>
            </a:extLst>
          </p:cNvPr>
          <p:cNvSpPr txBox="1"/>
          <p:nvPr userDrawn="1"/>
        </p:nvSpPr>
        <p:spPr>
          <a:xfrm>
            <a:off x="550863" y="6486685"/>
            <a:ext cx="4929135" cy="123111"/>
          </a:xfrm>
          <a:prstGeom prst="rect">
            <a:avLst/>
          </a:prstGeom>
          <a:noFill/>
        </p:spPr>
        <p:txBody>
          <a:bodyPr wrap="square" lIns="0" tIns="0" rIns="0" bIns="0" rtlCol="0">
            <a:spAutoFit/>
          </a:bodyPr>
          <a:lstStyle/>
          <a:p>
            <a:pPr marL="0" marR="0" lvl="0" indent="0" algn="l" defTabSz="108834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rPr>
              <a:t>© 2022 The Capital Markets Company. Capco Confidential. All rights reserved.</a:t>
            </a:r>
          </a:p>
        </p:txBody>
      </p:sp>
      <p:sp>
        <p:nvSpPr>
          <p:cNvPr id="7" name="TextBox 6">
            <a:extLst>
              <a:ext uri="{FF2B5EF4-FFF2-40B4-BE49-F238E27FC236}">
                <a16:creationId xmlns:a16="http://schemas.microsoft.com/office/drawing/2014/main" id="{E66BFADD-8E3E-462E-8C5E-D84EFF3444A2}"/>
              </a:ext>
            </a:extLst>
          </p:cNvPr>
          <p:cNvSpPr txBox="1"/>
          <p:nvPr userDrawn="1"/>
        </p:nvSpPr>
        <p:spPr>
          <a:xfrm>
            <a:off x="11372849" y="6423669"/>
            <a:ext cx="298722" cy="269383"/>
          </a:xfrm>
          <a:prstGeom prst="rect">
            <a:avLst/>
          </a:prstGeom>
          <a:noFill/>
        </p:spPr>
        <p:txBody>
          <a:bodyPr wrap="square" lIns="0" tIns="0" rIns="0" bIns="0" rtlCol="0" anchor="ctr" anchorCtr="0">
            <a:noAutofit/>
          </a:bodyPr>
          <a:lstStyle/>
          <a:p>
            <a:pPr marL="0" marR="0" lvl="0" indent="0" algn="r" defTabSz="1088340" rtl="0" eaLnBrk="1" fontAlgn="auto" latinLnBrk="0" hangingPunct="1">
              <a:lnSpc>
                <a:spcPct val="100000"/>
              </a:lnSpc>
              <a:spcBef>
                <a:spcPts val="0"/>
              </a:spcBef>
              <a:spcAft>
                <a:spcPts val="0"/>
              </a:spcAft>
              <a:buClrTx/>
              <a:buSzTx/>
              <a:buFontTx/>
              <a:buNone/>
              <a:tabLst/>
              <a:defRPr/>
            </a:pPr>
            <a:fld id="{3BB745A9-307D-7A4A-B43D-4F1813E0F239}" type="slidenum">
              <a:rPr kumimoji="0" lang="en-US" sz="800" b="0" i="0" u="none" strike="noStrike" kern="1200" cap="none" spc="0" normalizeH="0" baseline="0" noProof="0" smtClean="0">
                <a:ln>
                  <a:noFill/>
                </a:ln>
                <a:solidFill>
                  <a:schemeClr val="bg2">
                    <a:lumMod val="75000"/>
                  </a:schemeClr>
                </a:solidFill>
                <a:effectLst/>
                <a:uLnTx/>
                <a:uFillTx/>
                <a:latin typeface="Calibri" panose="020F0502020204030204" pitchFamily="34" charset="0"/>
                <a:cs typeface="Calibri" panose="020F0502020204030204" pitchFamily="34" charset="0"/>
              </a:rPr>
              <a:pPr marL="0" marR="0" lvl="0" indent="0" algn="r" defTabSz="108834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1193503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Divider 6">
    <p:bg>
      <p:bgPr>
        <a:solidFill>
          <a:schemeClr val="tx1"/>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8BFEFE9A-8949-43BD-B8EA-A1FEE7AE3251}"/>
              </a:ext>
            </a:extLst>
          </p:cNvPr>
          <p:cNvPicPr>
            <a:picLocks noChangeAspect="1"/>
          </p:cNvPicPr>
          <p:nvPr userDrawn="1"/>
        </p:nvPicPr>
        <p:blipFill rotWithShape="1">
          <a:blip r:embed="rId2">
            <a:alphaModFix amt="23000"/>
            <a:extLst>
              <a:ext uri="{28A0092B-C50C-407E-A947-70E740481C1C}">
                <a14:useLocalDpi xmlns:a14="http://schemas.microsoft.com/office/drawing/2010/main" val="0"/>
              </a:ext>
            </a:extLst>
          </a:blip>
          <a:srcRect t="7813" b="7813"/>
          <a:stretch/>
        </p:blipFill>
        <p:spPr>
          <a:xfrm>
            <a:off x="-1" y="-5"/>
            <a:ext cx="12191999" cy="6858000"/>
          </a:xfrm>
          <a:prstGeom prst="rect">
            <a:avLst/>
          </a:prstGeom>
        </p:spPr>
      </p:pic>
      <p:sp>
        <p:nvSpPr>
          <p:cNvPr id="8" name="Title 1">
            <a:extLst>
              <a:ext uri="{FF2B5EF4-FFF2-40B4-BE49-F238E27FC236}">
                <a16:creationId xmlns:a16="http://schemas.microsoft.com/office/drawing/2014/main" id="{CFFC36E4-88C8-EB4F-9CCD-DB47D07012DF}"/>
              </a:ext>
            </a:extLst>
          </p:cNvPr>
          <p:cNvSpPr>
            <a:spLocks noGrp="1"/>
          </p:cNvSpPr>
          <p:nvPr>
            <p:ph type="title" hasCustomPrompt="1"/>
          </p:nvPr>
        </p:nvSpPr>
        <p:spPr>
          <a:xfrm>
            <a:off x="3479103" y="2427879"/>
            <a:ext cx="5233804" cy="664797"/>
          </a:xfrm>
          <a:blipFill dpi="0" rotWithShape="1">
            <a:blip r:embed="rId3" cstate="email">
              <a:extLst>
                <a:ext uri="{28A0092B-C50C-407E-A947-70E740481C1C}">
                  <a14:useLocalDpi xmlns:a14="http://schemas.microsoft.com/office/drawing/2010/main"/>
                </a:ext>
              </a:extLst>
            </a:blip>
            <a:srcRect/>
            <a:stretch>
              <a:fillRect l="20000" t="80000" r="20000" b="16000"/>
            </a:stretch>
          </a:blipFill>
        </p:spPr>
        <p:txBody>
          <a:bodyPr wrap="none" bIns="274320" anchor="b">
            <a:spAutoFit/>
          </a:bodyPr>
          <a:lstStyle>
            <a:lvl1pPr algn="ctr">
              <a:defRPr sz="2800" b="0" u="none" baseline="0">
                <a:solidFill>
                  <a:schemeClr val="bg1"/>
                </a:solidFill>
                <a:uFill>
                  <a:solidFill>
                    <a:schemeClr val="accent1"/>
                  </a:solidFill>
                </a:uFill>
              </a:defRPr>
            </a:lvl1pPr>
          </a:lstStyle>
          <a:p>
            <a:r>
              <a:rPr lang="en-US" dirty="0"/>
              <a:t>Divider slide title goes here</a:t>
            </a:r>
            <a:endParaRPr lang="en-GB" dirty="0"/>
          </a:p>
        </p:txBody>
      </p:sp>
      <p:sp>
        <p:nvSpPr>
          <p:cNvPr id="6" name="TextBox 5">
            <a:extLst>
              <a:ext uri="{FF2B5EF4-FFF2-40B4-BE49-F238E27FC236}">
                <a16:creationId xmlns:a16="http://schemas.microsoft.com/office/drawing/2014/main" id="{2EF92CE3-7FA7-46B5-BA55-39552BC8A4B8}"/>
              </a:ext>
            </a:extLst>
          </p:cNvPr>
          <p:cNvSpPr txBox="1"/>
          <p:nvPr userDrawn="1"/>
        </p:nvSpPr>
        <p:spPr>
          <a:xfrm>
            <a:off x="550863" y="6486685"/>
            <a:ext cx="4929135" cy="123111"/>
          </a:xfrm>
          <a:prstGeom prst="rect">
            <a:avLst/>
          </a:prstGeom>
          <a:noFill/>
        </p:spPr>
        <p:txBody>
          <a:bodyPr wrap="square" lIns="0" tIns="0" rIns="0" bIns="0" rtlCol="0">
            <a:spAutoFit/>
          </a:bodyPr>
          <a:lstStyle/>
          <a:p>
            <a:pPr marL="0" marR="0" lvl="0" indent="0" algn="l" defTabSz="108834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rPr>
              <a:t>© 2022 The Capital Markets Company. Capco Confidential. All rights reserved.</a:t>
            </a:r>
          </a:p>
        </p:txBody>
      </p:sp>
      <p:sp>
        <p:nvSpPr>
          <p:cNvPr id="7" name="TextBox 6">
            <a:extLst>
              <a:ext uri="{FF2B5EF4-FFF2-40B4-BE49-F238E27FC236}">
                <a16:creationId xmlns:a16="http://schemas.microsoft.com/office/drawing/2014/main" id="{7A988C22-FD43-453E-B622-F08A115595BE}"/>
              </a:ext>
            </a:extLst>
          </p:cNvPr>
          <p:cNvSpPr txBox="1"/>
          <p:nvPr userDrawn="1"/>
        </p:nvSpPr>
        <p:spPr>
          <a:xfrm>
            <a:off x="11372849" y="6423669"/>
            <a:ext cx="298722" cy="269383"/>
          </a:xfrm>
          <a:prstGeom prst="rect">
            <a:avLst/>
          </a:prstGeom>
          <a:noFill/>
        </p:spPr>
        <p:txBody>
          <a:bodyPr wrap="square" lIns="0" tIns="0" rIns="0" bIns="0" rtlCol="0" anchor="ctr" anchorCtr="0">
            <a:noAutofit/>
          </a:bodyPr>
          <a:lstStyle/>
          <a:p>
            <a:pPr marL="0" marR="0" lvl="0" indent="0" algn="r" defTabSz="1088340" rtl="0" eaLnBrk="1" fontAlgn="auto" latinLnBrk="0" hangingPunct="1">
              <a:lnSpc>
                <a:spcPct val="100000"/>
              </a:lnSpc>
              <a:spcBef>
                <a:spcPts val="0"/>
              </a:spcBef>
              <a:spcAft>
                <a:spcPts val="0"/>
              </a:spcAft>
              <a:buClrTx/>
              <a:buSzTx/>
              <a:buFontTx/>
              <a:buNone/>
              <a:tabLst/>
              <a:defRPr/>
            </a:pPr>
            <a:fld id="{3BB745A9-307D-7A4A-B43D-4F1813E0F239}" type="slidenum">
              <a:rPr kumimoji="0" lang="en-US" sz="800" b="0" i="0" u="none" strike="noStrike" kern="1200" cap="none" spc="0" normalizeH="0" baseline="0" noProof="0" smtClean="0">
                <a:ln>
                  <a:noFill/>
                </a:ln>
                <a:solidFill>
                  <a:schemeClr val="bg2">
                    <a:lumMod val="75000"/>
                  </a:schemeClr>
                </a:solidFill>
                <a:effectLst/>
                <a:uLnTx/>
                <a:uFillTx/>
                <a:latin typeface="Calibri" panose="020F0502020204030204" pitchFamily="34" charset="0"/>
                <a:cs typeface="Calibri" panose="020F0502020204030204" pitchFamily="34" charset="0"/>
              </a:rPr>
              <a:pPr marL="0" marR="0" lvl="0" indent="0" algn="r" defTabSz="108834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19591302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Agenda 1">
    <p:bg>
      <p:bgPr>
        <a:solidFill>
          <a:schemeClr val="tx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EDEC939-85AE-4BE5-8FAB-5CD31FFF7BBA}"/>
              </a:ext>
            </a:extLst>
          </p:cNvPr>
          <p:cNvSpPr/>
          <p:nvPr userDrawn="1"/>
        </p:nvSpPr>
        <p:spPr>
          <a:xfrm>
            <a:off x="4800600" y="0"/>
            <a:ext cx="73914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id="{ABF9905A-72BC-E242-9380-AFF457E115C3}"/>
              </a:ext>
            </a:extLst>
          </p:cNvPr>
          <p:cNvSpPr txBox="1"/>
          <p:nvPr userDrawn="1"/>
        </p:nvSpPr>
        <p:spPr>
          <a:xfrm>
            <a:off x="550863" y="6486685"/>
            <a:ext cx="3254096" cy="123111"/>
          </a:xfrm>
          <a:prstGeom prst="rect">
            <a:avLst/>
          </a:prstGeom>
          <a:noFill/>
        </p:spPr>
        <p:txBody>
          <a:bodyPr wrap="square" lIns="0" tIns="0" rIns="0" bIns="0" rtlCol="0">
            <a:spAutoFit/>
          </a:bodyPr>
          <a:lstStyle/>
          <a:p>
            <a:pPr marL="0" marR="0" lvl="0" indent="0" algn="l" defTabSz="108834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rPr>
              <a:t>© 2022 The Capital Markets Company. Capco Confidential. All rights reserved.</a:t>
            </a:r>
          </a:p>
        </p:txBody>
      </p:sp>
      <p:sp>
        <p:nvSpPr>
          <p:cNvPr id="7" name="Title 1">
            <a:extLst>
              <a:ext uri="{FF2B5EF4-FFF2-40B4-BE49-F238E27FC236}">
                <a16:creationId xmlns:a16="http://schemas.microsoft.com/office/drawing/2014/main" id="{9A8A817F-A3BB-A541-B694-B7C012DBAA20}"/>
              </a:ext>
            </a:extLst>
          </p:cNvPr>
          <p:cNvSpPr>
            <a:spLocks noGrp="1"/>
          </p:cNvSpPr>
          <p:nvPr>
            <p:ph type="title" hasCustomPrompt="1"/>
          </p:nvPr>
        </p:nvSpPr>
        <p:spPr>
          <a:xfrm>
            <a:off x="659438" y="1628775"/>
            <a:ext cx="3481722" cy="664797"/>
          </a:xfrm>
          <a:blipFill dpi="0" rotWithShape="1">
            <a:blip r:embed="rId2" cstate="email">
              <a:extLst>
                <a:ext uri="{28A0092B-C50C-407E-A947-70E740481C1C}">
                  <a14:useLocalDpi xmlns:a14="http://schemas.microsoft.com/office/drawing/2010/main"/>
                </a:ext>
              </a:extLst>
            </a:blip>
            <a:srcRect/>
            <a:stretch>
              <a:fillRect l="20000" t="80000" r="20000" b="16000"/>
            </a:stretch>
          </a:blipFill>
        </p:spPr>
        <p:txBody>
          <a:bodyPr wrap="none" bIns="274320" anchor="b">
            <a:spAutoFit/>
          </a:bodyPr>
          <a:lstStyle>
            <a:lvl1pPr algn="ctr">
              <a:defRPr sz="2800" b="0" u="none" baseline="0">
                <a:solidFill>
                  <a:schemeClr val="bg1"/>
                </a:solidFill>
                <a:uFill>
                  <a:solidFill>
                    <a:schemeClr val="accent1"/>
                  </a:solidFill>
                </a:uFill>
              </a:defRPr>
            </a:lvl1pPr>
          </a:lstStyle>
          <a:p>
            <a:r>
              <a:rPr lang="en-US" dirty="0"/>
              <a:t>Table of contents</a:t>
            </a:r>
            <a:endParaRPr lang="en-GB" dirty="0"/>
          </a:p>
        </p:txBody>
      </p:sp>
      <p:sp>
        <p:nvSpPr>
          <p:cNvPr id="13" name="Footer Placeholder 3">
            <a:extLst>
              <a:ext uri="{FF2B5EF4-FFF2-40B4-BE49-F238E27FC236}">
                <a16:creationId xmlns:a16="http://schemas.microsoft.com/office/drawing/2014/main" id="{85A961E2-DF47-48FF-9D00-0BB648460B02}"/>
              </a:ext>
            </a:extLst>
          </p:cNvPr>
          <p:cNvSpPr>
            <a:spLocks noGrp="1"/>
          </p:cNvSpPr>
          <p:nvPr>
            <p:ph type="ftr" sz="quarter" idx="3"/>
          </p:nvPr>
        </p:nvSpPr>
        <p:spPr>
          <a:xfrm>
            <a:off x="5308599" y="6463172"/>
            <a:ext cx="6064250" cy="297962"/>
          </a:xfrm>
          <a:prstGeom prst="rect">
            <a:avLst/>
          </a:prstGeom>
          <a:noFill/>
        </p:spPr>
        <p:txBody>
          <a:bodyPr vert="horz" wrap="square" lIns="45720" tIns="36000" rIns="91440" bIns="45720" rtlCol="0" anchor="t" anchorCtr="0">
            <a:spAutoFit/>
          </a:bodyPr>
          <a:lstStyle>
            <a:lvl1pPr algn="l">
              <a:defRPr sz="700">
                <a:solidFill>
                  <a:schemeClr val="bg2">
                    <a:lumMod val="75000"/>
                  </a:schemeClr>
                </a:solidFill>
              </a:defRPr>
            </a:lvl1pPr>
          </a:lstStyle>
          <a:p>
            <a:r>
              <a:rPr lang="en-GB" dirty="0"/>
              <a:t>Footer can span </a:t>
            </a:r>
            <a:r>
              <a:rPr lang="en-US" dirty="0"/>
              <a:t>from one</a:t>
            </a:r>
            <a:endParaRPr lang="en-GB" dirty="0"/>
          </a:p>
          <a:p>
            <a:r>
              <a:rPr lang="sk-SK" dirty="0"/>
              <a:t>To </a:t>
            </a:r>
            <a:r>
              <a:rPr lang="en-US" dirty="0"/>
              <a:t>two</a:t>
            </a:r>
            <a:r>
              <a:rPr lang="sk-SK" dirty="0"/>
              <a:t> </a:t>
            </a:r>
            <a:r>
              <a:rPr lang="en-US" dirty="0"/>
              <a:t>lines</a:t>
            </a:r>
            <a:endParaRPr lang="en-GB" dirty="0"/>
          </a:p>
        </p:txBody>
      </p:sp>
      <p:sp>
        <p:nvSpPr>
          <p:cNvPr id="11" name="TextBox 10">
            <a:extLst>
              <a:ext uri="{FF2B5EF4-FFF2-40B4-BE49-F238E27FC236}">
                <a16:creationId xmlns:a16="http://schemas.microsoft.com/office/drawing/2014/main" id="{5C9D780F-C3B6-4FD6-A35A-E53E78DFDF2B}"/>
              </a:ext>
            </a:extLst>
          </p:cNvPr>
          <p:cNvSpPr txBox="1"/>
          <p:nvPr userDrawn="1"/>
        </p:nvSpPr>
        <p:spPr>
          <a:xfrm>
            <a:off x="11372849" y="6423669"/>
            <a:ext cx="298722" cy="269383"/>
          </a:xfrm>
          <a:prstGeom prst="rect">
            <a:avLst/>
          </a:prstGeom>
          <a:noFill/>
        </p:spPr>
        <p:txBody>
          <a:bodyPr wrap="square" lIns="0" tIns="0" rIns="0" bIns="0" rtlCol="0" anchor="ctr" anchorCtr="0">
            <a:noAutofit/>
          </a:bodyPr>
          <a:lstStyle/>
          <a:p>
            <a:pPr marL="0" marR="0" lvl="0" indent="0" algn="r" defTabSz="1088340" rtl="0" eaLnBrk="1" fontAlgn="auto" latinLnBrk="0" hangingPunct="1">
              <a:lnSpc>
                <a:spcPct val="100000"/>
              </a:lnSpc>
              <a:spcBef>
                <a:spcPts val="0"/>
              </a:spcBef>
              <a:spcAft>
                <a:spcPts val="0"/>
              </a:spcAft>
              <a:buClrTx/>
              <a:buSzTx/>
              <a:buFontTx/>
              <a:buNone/>
              <a:tabLst/>
              <a:defRPr/>
            </a:pPr>
            <a:fld id="{3BB745A9-307D-7A4A-B43D-4F1813E0F239}" type="slidenum">
              <a:rPr kumimoji="0" lang="en-US" sz="800" b="0" i="0" u="none" strike="noStrike" kern="1200" cap="none" spc="0" normalizeH="0" baseline="0" noProof="0" smtClean="0">
                <a:ln>
                  <a:noFill/>
                </a:ln>
                <a:solidFill>
                  <a:schemeClr val="bg2">
                    <a:lumMod val="75000"/>
                  </a:schemeClr>
                </a:solidFill>
                <a:effectLst/>
                <a:uLnTx/>
                <a:uFillTx/>
                <a:latin typeface="Calibri" panose="020F0502020204030204" pitchFamily="34" charset="0"/>
                <a:cs typeface="Calibri" panose="020F0502020204030204" pitchFamily="34" charset="0"/>
              </a:rPr>
              <a:pPr marL="0" marR="0" lvl="0" indent="0" algn="r" defTabSz="108834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37648329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Agenda 2">
    <p:bg>
      <p:bgPr>
        <a:solidFill>
          <a:schemeClr val="tx1"/>
        </a:solidFill>
        <a:effectLst/>
      </p:bgPr>
    </p:bg>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002F074B-01AE-403A-B072-3BA8AF0A4FFF}"/>
              </a:ext>
            </a:extLst>
          </p:cNvPr>
          <p:cNvPicPr>
            <a:picLocks noChangeAspect="1"/>
          </p:cNvPicPr>
          <p:nvPr userDrawn="1"/>
        </p:nvPicPr>
        <p:blipFill rotWithShape="1">
          <a:blip r:embed="rId2">
            <a:alphaModFix amt="23000"/>
            <a:extLst>
              <a:ext uri="{28A0092B-C50C-407E-A947-70E740481C1C}">
                <a14:useLocalDpi xmlns:a14="http://schemas.microsoft.com/office/drawing/2010/main" val="0"/>
              </a:ext>
            </a:extLst>
          </a:blip>
          <a:srcRect t="7813" b="7813"/>
          <a:stretch/>
        </p:blipFill>
        <p:spPr>
          <a:xfrm>
            <a:off x="-1" y="-5"/>
            <a:ext cx="12191999" cy="6858000"/>
          </a:xfrm>
          <a:prstGeom prst="rect">
            <a:avLst/>
          </a:prstGeom>
        </p:spPr>
      </p:pic>
      <p:sp>
        <p:nvSpPr>
          <p:cNvPr id="16" name="Rectangle 15">
            <a:extLst>
              <a:ext uri="{FF2B5EF4-FFF2-40B4-BE49-F238E27FC236}">
                <a16:creationId xmlns:a16="http://schemas.microsoft.com/office/drawing/2014/main" id="{6F2D2211-0AAD-4892-8D07-53F00A70A20D}"/>
              </a:ext>
            </a:extLst>
          </p:cNvPr>
          <p:cNvSpPr/>
          <p:nvPr userDrawn="1"/>
        </p:nvSpPr>
        <p:spPr>
          <a:xfrm>
            <a:off x="4800600" y="0"/>
            <a:ext cx="73914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id="{ABF9905A-72BC-E242-9380-AFF457E115C3}"/>
              </a:ext>
            </a:extLst>
          </p:cNvPr>
          <p:cNvSpPr txBox="1"/>
          <p:nvPr userDrawn="1"/>
        </p:nvSpPr>
        <p:spPr>
          <a:xfrm>
            <a:off x="550863" y="6486685"/>
            <a:ext cx="3254096" cy="123111"/>
          </a:xfrm>
          <a:prstGeom prst="rect">
            <a:avLst/>
          </a:prstGeom>
          <a:noFill/>
        </p:spPr>
        <p:txBody>
          <a:bodyPr wrap="square" lIns="0" tIns="0" rIns="0" bIns="0" rtlCol="0">
            <a:spAutoFit/>
          </a:bodyPr>
          <a:lstStyle/>
          <a:p>
            <a:pPr marL="0" marR="0" lvl="0" indent="0" algn="l" defTabSz="108834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rPr>
              <a:t>© 2022 The Capital Markets Company. Capco Confidential. All rights reserved.</a:t>
            </a:r>
          </a:p>
        </p:txBody>
      </p:sp>
      <p:sp>
        <p:nvSpPr>
          <p:cNvPr id="7" name="Title 1">
            <a:extLst>
              <a:ext uri="{FF2B5EF4-FFF2-40B4-BE49-F238E27FC236}">
                <a16:creationId xmlns:a16="http://schemas.microsoft.com/office/drawing/2014/main" id="{9A8A817F-A3BB-A541-B694-B7C012DBAA20}"/>
              </a:ext>
            </a:extLst>
          </p:cNvPr>
          <p:cNvSpPr>
            <a:spLocks noGrp="1"/>
          </p:cNvSpPr>
          <p:nvPr>
            <p:ph type="title" hasCustomPrompt="1"/>
          </p:nvPr>
        </p:nvSpPr>
        <p:spPr>
          <a:xfrm>
            <a:off x="659438" y="1628775"/>
            <a:ext cx="3481722" cy="664797"/>
          </a:xfrm>
          <a:blipFill dpi="0" rotWithShape="1">
            <a:blip r:embed="rId3" cstate="email">
              <a:extLst>
                <a:ext uri="{28A0092B-C50C-407E-A947-70E740481C1C}">
                  <a14:useLocalDpi xmlns:a14="http://schemas.microsoft.com/office/drawing/2010/main"/>
                </a:ext>
              </a:extLst>
            </a:blip>
            <a:srcRect/>
            <a:stretch>
              <a:fillRect l="20000" t="80000" r="20000" b="16000"/>
            </a:stretch>
          </a:blipFill>
        </p:spPr>
        <p:txBody>
          <a:bodyPr wrap="none" bIns="274320" anchor="b">
            <a:spAutoFit/>
          </a:bodyPr>
          <a:lstStyle>
            <a:lvl1pPr algn="ctr">
              <a:defRPr sz="2800" b="0" u="none" baseline="0">
                <a:solidFill>
                  <a:schemeClr val="bg1"/>
                </a:solidFill>
                <a:uFill>
                  <a:solidFill>
                    <a:schemeClr val="accent1"/>
                  </a:solidFill>
                </a:uFill>
              </a:defRPr>
            </a:lvl1pPr>
          </a:lstStyle>
          <a:p>
            <a:r>
              <a:rPr lang="en-US" dirty="0"/>
              <a:t>Table of contents</a:t>
            </a:r>
            <a:endParaRPr lang="en-GB" dirty="0"/>
          </a:p>
        </p:txBody>
      </p:sp>
      <p:sp>
        <p:nvSpPr>
          <p:cNvPr id="13" name="Footer Placeholder 3">
            <a:extLst>
              <a:ext uri="{FF2B5EF4-FFF2-40B4-BE49-F238E27FC236}">
                <a16:creationId xmlns:a16="http://schemas.microsoft.com/office/drawing/2014/main" id="{85A961E2-DF47-48FF-9D00-0BB648460B02}"/>
              </a:ext>
            </a:extLst>
          </p:cNvPr>
          <p:cNvSpPr>
            <a:spLocks noGrp="1"/>
          </p:cNvSpPr>
          <p:nvPr>
            <p:ph type="ftr" sz="quarter" idx="3"/>
          </p:nvPr>
        </p:nvSpPr>
        <p:spPr>
          <a:xfrm>
            <a:off x="5308599" y="6463172"/>
            <a:ext cx="6064250" cy="297962"/>
          </a:xfrm>
          <a:prstGeom prst="rect">
            <a:avLst/>
          </a:prstGeom>
          <a:noFill/>
        </p:spPr>
        <p:txBody>
          <a:bodyPr vert="horz" wrap="square" lIns="45720" tIns="36000" rIns="91440" bIns="45720" rtlCol="0" anchor="t" anchorCtr="0">
            <a:spAutoFit/>
          </a:bodyPr>
          <a:lstStyle>
            <a:lvl1pPr algn="l">
              <a:defRPr sz="700">
                <a:solidFill>
                  <a:schemeClr val="bg2">
                    <a:lumMod val="75000"/>
                  </a:schemeClr>
                </a:solidFill>
              </a:defRPr>
            </a:lvl1pPr>
          </a:lstStyle>
          <a:p>
            <a:r>
              <a:rPr lang="en-GB" dirty="0"/>
              <a:t>Footer can span </a:t>
            </a:r>
            <a:r>
              <a:rPr lang="en-US" dirty="0"/>
              <a:t>from one</a:t>
            </a:r>
            <a:endParaRPr lang="en-GB" dirty="0"/>
          </a:p>
          <a:p>
            <a:r>
              <a:rPr lang="sk-SK" dirty="0"/>
              <a:t>To </a:t>
            </a:r>
            <a:r>
              <a:rPr lang="en-US" dirty="0"/>
              <a:t>two</a:t>
            </a:r>
            <a:r>
              <a:rPr lang="sk-SK" dirty="0"/>
              <a:t> </a:t>
            </a:r>
            <a:r>
              <a:rPr lang="en-US" dirty="0"/>
              <a:t>lines</a:t>
            </a:r>
            <a:endParaRPr lang="en-GB" dirty="0"/>
          </a:p>
        </p:txBody>
      </p:sp>
      <p:sp>
        <p:nvSpPr>
          <p:cNvPr id="18" name="TextBox 17">
            <a:extLst>
              <a:ext uri="{FF2B5EF4-FFF2-40B4-BE49-F238E27FC236}">
                <a16:creationId xmlns:a16="http://schemas.microsoft.com/office/drawing/2014/main" id="{9B621346-FD56-42F3-8F70-CF5FFF5D1880}"/>
              </a:ext>
            </a:extLst>
          </p:cNvPr>
          <p:cNvSpPr txBox="1"/>
          <p:nvPr userDrawn="1"/>
        </p:nvSpPr>
        <p:spPr>
          <a:xfrm>
            <a:off x="11372849" y="6423669"/>
            <a:ext cx="298722" cy="269383"/>
          </a:xfrm>
          <a:prstGeom prst="rect">
            <a:avLst/>
          </a:prstGeom>
          <a:noFill/>
        </p:spPr>
        <p:txBody>
          <a:bodyPr wrap="square" lIns="0" tIns="0" rIns="0" bIns="0" rtlCol="0" anchor="ctr" anchorCtr="0">
            <a:noAutofit/>
          </a:bodyPr>
          <a:lstStyle/>
          <a:p>
            <a:pPr marL="0" marR="0" lvl="0" indent="0" algn="r" defTabSz="1088340" rtl="0" eaLnBrk="1" fontAlgn="auto" latinLnBrk="0" hangingPunct="1">
              <a:lnSpc>
                <a:spcPct val="100000"/>
              </a:lnSpc>
              <a:spcBef>
                <a:spcPts val="0"/>
              </a:spcBef>
              <a:spcAft>
                <a:spcPts val="0"/>
              </a:spcAft>
              <a:buClrTx/>
              <a:buSzTx/>
              <a:buFontTx/>
              <a:buNone/>
              <a:tabLst/>
              <a:defRPr/>
            </a:pPr>
            <a:fld id="{3BB745A9-307D-7A4A-B43D-4F1813E0F239}" type="slidenum">
              <a:rPr kumimoji="0" lang="en-US" sz="800" b="0" i="0" u="none" strike="noStrike" kern="1200" cap="none" spc="0" normalizeH="0" baseline="0" noProof="0" smtClean="0">
                <a:ln>
                  <a:noFill/>
                </a:ln>
                <a:solidFill>
                  <a:schemeClr val="bg2">
                    <a:lumMod val="75000"/>
                  </a:schemeClr>
                </a:solidFill>
                <a:effectLst/>
                <a:uLnTx/>
                <a:uFillTx/>
                <a:latin typeface="Calibri" panose="020F0502020204030204" pitchFamily="34" charset="0"/>
                <a:cs typeface="Calibri" panose="020F0502020204030204" pitchFamily="34" charset="0"/>
              </a:rPr>
              <a:pPr marL="0" marR="0" lvl="0" indent="0" algn="r" defTabSz="108834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7973973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Agenda 3">
    <p:bg>
      <p:bgPr>
        <a:solidFill>
          <a:schemeClr val="tx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FF89166D-DE1F-42E7-A0E5-F3F32325C903}"/>
              </a:ext>
            </a:extLst>
          </p:cNvPr>
          <p:cNvSpPr/>
          <p:nvPr userDrawn="1"/>
        </p:nvSpPr>
        <p:spPr>
          <a:xfrm>
            <a:off x="0" y="1"/>
            <a:ext cx="12192000" cy="2361250"/>
          </a:xfrm>
          <a:prstGeom prst="rect">
            <a:avLst/>
          </a:prstGeom>
          <a:blipFill dpi="0" rotWithShape="0">
            <a:blip r:embed="rId2" cstate="emai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itle 1">
            <a:extLst>
              <a:ext uri="{FF2B5EF4-FFF2-40B4-BE49-F238E27FC236}">
                <a16:creationId xmlns:a16="http://schemas.microsoft.com/office/drawing/2014/main" id="{5E2C63F9-2B52-4639-99F6-5EF773922F44}"/>
              </a:ext>
            </a:extLst>
          </p:cNvPr>
          <p:cNvSpPr>
            <a:spLocks noGrp="1"/>
          </p:cNvSpPr>
          <p:nvPr>
            <p:ph type="title" hasCustomPrompt="1"/>
          </p:nvPr>
        </p:nvSpPr>
        <p:spPr>
          <a:xfrm>
            <a:off x="4355139" y="2713189"/>
            <a:ext cx="3481722" cy="664797"/>
          </a:xfrm>
          <a:blipFill dpi="0" rotWithShape="1">
            <a:blip r:embed="rId3" cstate="email">
              <a:extLst>
                <a:ext uri="{28A0092B-C50C-407E-A947-70E740481C1C}">
                  <a14:useLocalDpi xmlns:a14="http://schemas.microsoft.com/office/drawing/2010/main"/>
                </a:ext>
              </a:extLst>
            </a:blip>
            <a:srcRect/>
            <a:stretch>
              <a:fillRect l="20000" t="80000" r="20000" b="16000"/>
            </a:stretch>
          </a:blipFill>
        </p:spPr>
        <p:txBody>
          <a:bodyPr wrap="none" bIns="274320" anchor="b">
            <a:spAutoFit/>
          </a:bodyPr>
          <a:lstStyle>
            <a:lvl1pPr algn="ctr">
              <a:defRPr sz="2800" b="0" u="none" baseline="0">
                <a:solidFill>
                  <a:schemeClr val="bg2">
                    <a:lumMod val="75000"/>
                  </a:schemeClr>
                </a:solidFill>
                <a:uFill>
                  <a:solidFill>
                    <a:schemeClr val="accent1"/>
                  </a:solidFill>
                </a:uFill>
              </a:defRPr>
            </a:lvl1pPr>
          </a:lstStyle>
          <a:p>
            <a:r>
              <a:rPr lang="en-US" dirty="0"/>
              <a:t>Table of contents</a:t>
            </a:r>
            <a:endParaRPr lang="en-GB" dirty="0"/>
          </a:p>
        </p:txBody>
      </p:sp>
      <p:sp>
        <p:nvSpPr>
          <p:cNvPr id="4" name="Footer Placeholder 3">
            <a:extLst>
              <a:ext uri="{FF2B5EF4-FFF2-40B4-BE49-F238E27FC236}">
                <a16:creationId xmlns:a16="http://schemas.microsoft.com/office/drawing/2014/main" id="{F3814894-134F-42BF-8C32-2D578ACF694D}"/>
              </a:ext>
            </a:extLst>
          </p:cNvPr>
          <p:cNvSpPr>
            <a:spLocks noGrp="1"/>
          </p:cNvSpPr>
          <p:nvPr>
            <p:ph type="ftr" sz="quarter" idx="3"/>
          </p:nvPr>
        </p:nvSpPr>
        <p:spPr>
          <a:xfrm>
            <a:off x="3895724" y="6463172"/>
            <a:ext cx="7477125" cy="297962"/>
          </a:xfrm>
          <a:prstGeom prst="rect">
            <a:avLst/>
          </a:prstGeom>
          <a:noFill/>
        </p:spPr>
        <p:txBody>
          <a:bodyPr vert="horz" lIns="45720" tIns="36000" rIns="91440" bIns="45720" rtlCol="0" anchor="t" anchorCtr="0">
            <a:spAutoFit/>
          </a:bodyPr>
          <a:lstStyle>
            <a:lvl1pPr>
              <a:defRPr lang="en-US" sz="700" smtClean="0">
                <a:solidFill>
                  <a:schemeClr val="bg2">
                    <a:lumMod val="75000"/>
                  </a:schemeClr>
                </a:solidFill>
              </a:defRPr>
            </a:lvl1pPr>
          </a:lstStyle>
          <a:p>
            <a:r>
              <a:rPr lang="en-US" dirty="0"/>
              <a:t>To edit the footer text go to Insert &gt; Header &amp; Footer</a:t>
            </a:r>
          </a:p>
          <a:p>
            <a:r>
              <a:rPr lang="en-US" dirty="0"/>
              <a:t>Footer can span to two lines </a:t>
            </a:r>
          </a:p>
        </p:txBody>
      </p:sp>
    </p:spTree>
    <p:extLst>
      <p:ext uri="{BB962C8B-B14F-4D97-AF65-F5344CB8AC3E}">
        <p14:creationId xmlns:p14="http://schemas.microsoft.com/office/powerpoint/2010/main" val="37457598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ntent Black">
    <p:bg>
      <p:bgPr>
        <a:solidFill>
          <a:schemeClr val="tx1"/>
        </a:solidFill>
        <a:effectLst/>
      </p:bgPr>
    </p:bg>
    <p:spTree>
      <p:nvGrpSpPr>
        <p:cNvPr id="1" name=""/>
        <p:cNvGrpSpPr/>
        <p:nvPr/>
      </p:nvGrpSpPr>
      <p:grpSpPr>
        <a:xfrm>
          <a:off x="0" y="0"/>
          <a:ext cx="0" cy="0"/>
          <a:chOff x="0" y="0"/>
          <a:chExt cx="0" cy="0"/>
        </a:xfrm>
      </p:grpSpPr>
      <p:sp>
        <p:nvSpPr>
          <p:cNvPr id="5" name="Text Placeholder 2">
            <a:extLst>
              <a:ext uri="{FF2B5EF4-FFF2-40B4-BE49-F238E27FC236}">
                <a16:creationId xmlns:a16="http://schemas.microsoft.com/office/drawing/2014/main" id="{E1E67912-0475-384F-A008-F57CB6F2F1F6}"/>
              </a:ext>
            </a:extLst>
          </p:cNvPr>
          <p:cNvSpPr>
            <a:spLocks noGrp="1"/>
          </p:cNvSpPr>
          <p:nvPr>
            <p:ph idx="1"/>
          </p:nvPr>
        </p:nvSpPr>
        <p:spPr>
          <a:xfrm>
            <a:off x="542647" y="1629968"/>
            <a:ext cx="11090275" cy="4608513"/>
          </a:xfrm>
          <a:prstGeom prst="rect">
            <a:avLst/>
          </a:prstGeom>
        </p:spPr>
        <p:txBody>
          <a:bodyPr vert="horz" lIns="0" tIns="0" rIns="0" bIns="0" rtlCol="0">
            <a:noAutofit/>
          </a:bodyPr>
          <a:lstStyle>
            <a:lvl1pPr>
              <a:defRPr b="0" i="0">
                <a:solidFill>
                  <a:schemeClr val="bg1"/>
                </a:solidFill>
                <a:latin typeface="+mn-lt"/>
              </a:defRPr>
            </a:lvl1pPr>
            <a:lvl2pPr>
              <a:defRPr b="0" i="0">
                <a:solidFill>
                  <a:schemeClr val="bg1"/>
                </a:solidFill>
                <a:latin typeface="+mn-lt"/>
              </a:defRPr>
            </a:lvl2pPr>
            <a:lvl3pPr>
              <a:buClr>
                <a:schemeClr val="accent1"/>
              </a:buClr>
              <a:defRPr b="0" i="0">
                <a:solidFill>
                  <a:schemeClr val="bg1"/>
                </a:solidFill>
                <a:latin typeface="+mn-lt"/>
              </a:defRPr>
            </a:lvl3pPr>
            <a:lvl4pPr>
              <a:buClr>
                <a:schemeClr val="accent1"/>
              </a:buClr>
              <a:defRPr b="0" i="0">
                <a:solidFill>
                  <a:schemeClr val="bg1"/>
                </a:solidFill>
                <a:latin typeface="+mn-lt"/>
              </a:defRPr>
            </a:lvl4pPr>
            <a:lvl5pPr>
              <a:buClr>
                <a:schemeClr val="accent1"/>
              </a:buClr>
              <a:defRPr b="0" i="0">
                <a:solidFill>
                  <a:schemeClr val="bg1"/>
                </a:solidFill>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3" name="Title Placeholder 1">
            <a:extLst>
              <a:ext uri="{FF2B5EF4-FFF2-40B4-BE49-F238E27FC236}">
                <a16:creationId xmlns:a16="http://schemas.microsoft.com/office/drawing/2014/main" id="{6C8ADDC2-4C84-FA48-BA04-D0FA072E2AA1}"/>
              </a:ext>
            </a:extLst>
          </p:cNvPr>
          <p:cNvSpPr>
            <a:spLocks noGrp="1"/>
          </p:cNvSpPr>
          <p:nvPr>
            <p:ph type="title" hasCustomPrompt="1"/>
          </p:nvPr>
        </p:nvSpPr>
        <p:spPr>
          <a:xfrm>
            <a:off x="542647" y="365126"/>
            <a:ext cx="11098999" cy="332399"/>
          </a:xfrm>
          <a:prstGeom prst="rect">
            <a:avLst/>
          </a:prstGeom>
        </p:spPr>
        <p:txBody>
          <a:bodyPr vert="horz" lIns="0" tIns="0" rIns="0" bIns="0" rtlCol="0" anchor="t" anchorCtr="0">
            <a:spAutoFit/>
          </a:bodyPr>
          <a:lstStyle>
            <a:lvl1pPr>
              <a:lnSpc>
                <a:spcPct val="90000"/>
              </a:lnSpc>
              <a:defRPr cap="all" baseline="0">
                <a:solidFill>
                  <a:schemeClr val="bg1"/>
                </a:solidFill>
              </a:defRPr>
            </a:lvl1pPr>
          </a:lstStyle>
          <a:p>
            <a:r>
              <a:rPr lang="en-US" dirty="0"/>
              <a:t>CLICK TO EDIT MASTER TITLE STYLE</a:t>
            </a:r>
            <a:endParaRPr lang="en-GB" dirty="0"/>
          </a:p>
        </p:txBody>
      </p:sp>
      <p:sp>
        <p:nvSpPr>
          <p:cNvPr id="14" name="Text Placeholder 7">
            <a:extLst>
              <a:ext uri="{FF2B5EF4-FFF2-40B4-BE49-F238E27FC236}">
                <a16:creationId xmlns:a16="http://schemas.microsoft.com/office/drawing/2014/main" id="{1386D10F-E62E-174F-95D7-9B1BE0041276}"/>
              </a:ext>
            </a:extLst>
          </p:cNvPr>
          <p:cNvSpPr>
            <a:spLocks noGrp="1"/>
          </p:cNvSpPr>
          <p:nvPr>
            <p:ph type="body" sz="quarter" idx="10" hasCustomPrompt="1"/>
          </p:nvPr>
        </p:nvSpPr>
        <p:spPr>
          <a:xfrm>
            <a:off x="542647" y="814367"/>
            <a:ext cx="11098999" cy="276999"/>
          </a:xfrm>
        </p:spPr>
        <p:txBody>
          <a:bodyPr wrap="square">
            <a:spAutoFit/>
          </a:bodyPr>
          <a:lstStyle>
            <a:lvl1pPr>
              <a:lnSpc>
                <a:spcPct val="90000"/>
              </a:lnSpc>
              <a:spcBef>
                <a:spcPts val="0"/>
              </a:spcBef>
              <a:defRPr sz="2000" b="0" i="0">
                <a:solidFill>
                  <a:schemeClr val="bg2">
                    <a:lumMod val="75000"/>
                  </a:schemeClr>
                </a:solidFill>
                <a:latin typeface="Century Gothic" panose="020B0502020202020204" pitchFamily="34" charset="0"/>
              </a:defRPr>
            </a:lvl1pPr>
          </a:lstStyle>
          <a:p>
            <a:pPr lvl="0"/>
            <a:r>
              <a:rPr lang="en-US" dirty="0"/>
              <a:t>Subtitle goes here</a:t>
            </a:r>
          </a:p>
        </p:txBody>
      </p:sp>
      <p:sp>
        <p:nvSpPr>
          <p:cNvPr id="6" name="TextBox 5">
            <a:extLst>
              <a:ext uri="{FF2B5EF4-FFF2-40B4-BE49-F238E27FC236}">
                <a16:creationId xmlns:a16="http://schemas.microsoft.com/office/drawing/2014/main" id="{12F2BF79-E433-4C83-961B-2EAE6A8F549F}"/>
              </a:ext>
            </a:extLst>
          </p:cNvPr>
          <p:cNvSpPr txBox="1"/>
          <p:nvPr userDrawn="1"/>
        </p:nvSpPr>
        <p:spPr>
          <a:xfrm>
            <a:off x="550863" y="6486685"/>
            <a:ext cx="3254096" cy="123111"/>
          </a:xfrm>
          <a:prstGeom prst="rect">
            <a:avLst/>
          </a:prstGeom>
          <a:noFill/>
        </p:spPr>
        <p:txBody>
          <a:bodyPr wrap="square" lIns="0" tIns="0" rIns="0" bIns="0" rtlCol="0">
            <a:spAutoFit/>
          </a:bodyPr>
          <a:lstStyle/>
          <a:p>
            <a:pPr marL="0" marR="0" lvl="0" indent="0" algn="l" defTabSz="108834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rPr>
              <a:t>© 2022 The Capital Markets Company. Capco Confidential. All rights reserved.</a:t>
            </a:r>
          </a:p>
        </p:txBody>
      </p:sp>
      <p:sp>
        <p:nvSpPr>
          <p:cNvPr id="7" name="TextBox 6">
            <a:extLst>
              <a:ext uri="{FF2B5EF4-FFF2-40B4-BE49-F238E27FC236}">
                <a16:creationId xmlns:a16="http://schemas.microsoft.com/office/drawing/2014/main" id="{AC01DEBC-3116-4ECA-94EF-E93345C8AE3F}"/>
              </a:ext>
            </a:extLst>
          </p:cNvPr>
          <p:cNvSpPr txBox="1"/>
          <p:nvPr userDrawn="1"/>
        </p:nvSpPr>
        <p:spPr>
          <a:xfrm>
            <a:off x="11372849" y="6423669"/>
            <a:ext cx="298722" cy="269383"/>
          </a:xfrm>
          <a:prstGeom prst="rect">
            <a:avLst/>
          </a:prstGeom>
          <a:noFill/>
        </p:spPr>
        <p:txBody>
          <a:bodyPr wrap="square" lIns="0" tIns="0" rIns="0" bIns="0" rtlCol="0" anchor="ctr" anchorCtr="0">
            <a:noAutofit/>
          </a:bodyPr>
          <a:lstStyle/>
          <a:p>
            <a:pPr marL="0" marR="0" lvl="0" indent="0" algn="r" defTabSz="1088340" rtl="0" eaLnBrk="1" fontAlgn="auto" latinLnBrk="0" hangingPunct="1">
              <a:lnSpc>
                <a:spcPct val="100000"/>
              </a:lnSpc>
              <a:spcBef>
                <a:spcPts val="0"/>
              </a:spcBef>
              <a:spcAft>
                <a:spcPts val="0"/>
              </a:spcAft>
              <a:buClrTx/>
              <a:buSzTx/>
              <a:buFontTx/>
              <a:buNone/>
              <a:tabLst/>
              <a:defRPr/>
            </a:pPr>
            <a:fld id="{3BB745A9-307D-7A4A-B43D-4F1813E0F239}" type="slidenum">
              <a:rPr kumimoji="0" lang="en-US" sz="800" b="0" i="0" u="none" strike="noStrike" kern="1200" cap="none" spc="0" normalizeH="0" baseline="0" noProof="0" smtClean="0">
                <a:ln>
                  <a:noFill/>
                </a:ln>
                <a:solidFill>
                  <a:schemeClr val="bg2">
                    <a:lumMod val="75000"/>
                  </a:schemeClr>
                </a:solidFill>
                <a:effectLst/>
                <a:uLnTx/>
                <a:uFillTx/>
                <a:latin typeface="Calibri" panose="020F0502020204030204" pitchFamily="34" charset="0"/>
                <a:cs typeface="Calibri" panose="020F0502020204030204" pitchFamily="34" charset="0"/>
              </a:rPr>
              <a:pPr marL="0" marR="0" lvl="0" indent="0" algn="r" defTabSz="108834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endParaRPr>
          </a:p>
        </p:txBody>
      </p:sp>
      <p:sp>
        <p:nvSpPr>
          <p:cNvPr id="8" name="Footer Placeholder 3">
            <a:extLst>
              <a:ext uri="{FF2B5EF4-FFF2-40B4-BE49-F238E27FC236}">
                <a16:creationId xmlns:a16="http://schemas.microsoft.com/office/drawing/2014/main" id="{DE987318-DEFF-4744-89E3-EAC3B2D0FCF4}"/>
              </a:ext>
            </a:extLst>
          </p:cNvPr>
          <p:cNvSpPr>
            <a:spLocks noGrp="1"/>
          </p:cNvSpPr>
          <p:nvPr>
            <p:ph type="ftr" sz="quarter" idx="3"/>
          </p:nvPr>
        </p:nvSpPr>
        <p:spPr>
          <a:xfrm>
            <a:off x="3895724" y="6463172"/>
            <a:ext cx="7477125" cy="297962"/>
          </a:xfrm>
          <a:prstGeom prst="rect">
            <a:avLst/>
          </a:prstGeom>
          <a:noFill/>
        </p:spPr>
        <p:txBody>
          <a:bodyPr vert="horz" lIns="45720" tIns="36000" rIns="91440" bIns="45720" rtlCol="0" anchor="t" anchorCtr="0">
            <a:spAutoFit/>
          </a:bodyPr>
          <a:lstStyle>
            <a:lvl1pPr>
              <a:defRPr lang="en-US" sz="700" smtClean="0">
                <a:solidFill>
                  <a:schemeClr val="bg2">
                    <a:lumMod val="75000"/>
                  </a:schemeClr>
                </a:solidFill>
              </a:defRPr>
            </a:lvl1pPr>
          </a:lstStyle>
          <a:p>
            <a:r>
              <a:rPr lang="en-US" dirty="0"/>
              <a:t>To edit the footer text go to Insert &gt; Header &amp; Footer</a:t>
            </a:r>
          </a:p>
          <a:p>
            <a:r>
              <a:rPr lang="en-US" dirty="0"/>
              <a:t>Footer can span to two lines </a:t>
            </a:r>
          </a:p>
        </p:txBody>
      </p:sp>
    </p:spTree>
    <p:extLst>
      <p:ext uri="{BB962C8B-B14F-4D97-AF65-F5344CB8AC3E}">
        <p14:creationId xmlns:p14="http://schemas.microsoft.com/office/powerpoint/2010/main" val="411900004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Two Content Black">
    <p:bg>
      <p:bgPr>
        <a:solidFill>
          <a:schemeClr val="tx1"/>
        </a:solidFill>
        <a:effectLst/>
      </p:bgPr>
    </p:bg>
    <p:spTree>
      <p:nvGrpSpPr>
        <p:cNvPr id="1" name=""/>
        <p:cNvGrpSpPr/>
        <p:nvPr/>
      </p:nvGrpSpPr>
      <p:grpSpPr>
        <a:xfrm>
          <a:off x="0" y="0"/>
          <a:ext cx="0" cy="0"/>
          <a:chOff x="0" y="0"/>
          <a:chExt cx="0" cy="0"/>
        </a:xfrm>
      </p:grpSpPr>
      <p:sp>
        <p:nvSpPr>
          <p:cNvPr id="8" name="Title Placeholder 1">
            <a:extLst>
              <a:ext uri="{FF2B5EF4-FFF2-40B4-BE49-F238E27FC236}">
                <a16:creationId xmlns:a16="http://schemas.microsoft.com/office/drawing/2014/main" id="{F44C7811-ECC7-4E4E-AFCB-53079BD19807}"/>
              </a:ext>
            </a:extLst>
          </p:cNvPr>
          <p:cNvSpPr>
            <a:spLocks noGrp="1"/>
          </p:cNvSpPr>
          <p:nvPr>
            <p:ph type="title" hasCustomPrompt="1"/>
          </p:nvPr>
        </p:nvSpPr>
        <p:spPr>
          <a:xfrm>
            <a:off x="542647" y="365126"/>
            <a:ext cx="11098999" cy="332399"/>
          </a:xfrm>
          <a:prstGeom prst="rect">
            <a:avLst/>
          </a:prstGeom>
        </p:spPr>
        <p:txBody>
          <a:bodyPr vert="horz" lIns="0" tIns="0" rIns="0" bIns="0" rtlCol="0" anchor="t" anchorCtr="0">
            <a:spAutoFit/>
          </a:bodyPr>
          <a:lstStyle>
            <a:lvl1pPr>
              <a:lnSpc>
                <a:spcPct val="90000"/>
              </a:lnSpc>
              <a:defRPr cap="all" baseline="0">
                <a:solidFill>
                  <a:schemeClr val="bg1"/>
                </a:solidFill>
              </a:defRPr>
            </a:lvl1pPr>
          </a:lstStyle>
          <a:p>
            <a:r>
              <a:rPr lang="en-US" dirty="0"/>
              <a:t>CLICK TO EDIT MASTER TITLE STYLE</a:t>
            </a:r>
            <a:endParaRPr lang="en-GB" dirty="0"/>
          </a:p>
        </p:txBody>
      </p:sp>
      <p:sp>
        <p:nvSpPr>
          <p:cNvPr id="10" name="Text Placeholder 7">
            <a:extLst>
              <a:ext uri="{FF2B5EF4-FFF2-40B4-BE49-F238E27FC236}">
                <a16:creationId xmlns:a16="http://schemas.microsoft.com/office/drawing/2014/main" id="{7491D4D4-DFC5-BF42-9AB0-781CE13ECFB1}"/>
              </a:ext>
            </a:extLst>
          </p:cNvPr>
          <p:cNvSpPr>
            <a:spLocks noGrp="1"/>
          </p:cNvSpPr>
          <p:nvPr>
            <p:ph type="body" sz="quarter" idx="10" hasCustomPrompt="1"/>
          </p:nvPr>
        </p:nvSpPr>
        <p:spPr>
          <a:xfrm>
            <a:off x="542647" y="814367"/>
            <a:ext cx="11098999" cy="276999"/>
          </a:xfrm>
        </p:spPr>
        <p:txBody>
          <a:bodyPr wrap="square">
            <a:spAutoFit/>
          </a:bodyPr>
          <a:lstStyle>
            <a:lvl1pPr>
              <a:lnSpc>
                <a:spcPct val="90000"/>
              </a:lnSpc>
              <a:spcBef>
                <a:spcPts val="0"/>
              </a:spcBef>
              <a:defRPr sz="2000" b="0" i="0">
                <a:solidFill>
                  <a:schemeClr val="bg2">
                    <a:lumMod val="75000"/>
                  </a:schemeClr>
                </a:solidFill>
                <a:latin typeface="Century Gothic" panose="020B0502020202020204" pitchFamily="34" charset="0"/>
              </a:defRPr>
            </a:lvl1pPr>
          </a:lstStyle>
          <a:p>
            <a:pPr lvl="0"/>
            <a:r>
              <a:rPr lang="en-US" dirty="0"/>
              <a:t>Subtitle goes here</a:t>
            </a:r>
          </a:p>
        </p:txBody>
      </p:sp>
      <p:sp>
        <p:nvSpPr>
          <p:cNvPr id="11" name="Text Placeholder 2">
            <a:extLst>
              <a:ext uri="{FF2B5EF4-FFF2-40B4-BE49-F238E27FC236}">
                <a16:creationId xmlns:a16="http://schemas.microsoft.com/office/drawing/2014/main" id="{B25676AD-22D9-4FBC-B440-877E120B2E8F}"/>
              </a:ext>
            </a:extLst>
          </p:cNvPr>
          <p:cNvSpPr>
            <a:spLocks noGrp="1"/>
          </p:cNvSpPr>
          <p:nvPr>
            <p:ph idx="11"/>
          </p:nvPr>
        </p:nvSpPr>
        <p:spPr>
          <a:xfrm>
            <a:off x="542648" y="1629968"/>
            <a:ext cx="5065776" cy="4608513"/>
          </a:xfrm>
          <a:prstGeom prst="rect">
            <a:avLst/>
          </a:prstGeom>
        </p:spPr>
        <p:txBody>
          <a:bodyPr vert="horz" lIns="0" tIns="0" rIns="0" bIns="0" rtlCol="0">
            <a:noAutofit/>
          </a:bodyPr>
          <a:lstStyle>
            <a:lvl1pPr>
              <a:defRPr b="0" i="0">
                <a:solidFill>
                  <a:schemeClr val="bg1"/>
                </a:solidFill>
                <a:latin typeface="+mn-lt"/>
              </a:defRPr>
            </a:lvl1pPr>
            <a:lvl2pPr>
              <a:defRPr b="0" i="0">
                <a:solidFill>
                  <a:schemeClr val="bg1"/>
                </a:solidFill>
                <a:latin typeface="+mn-lt"/>
              </a:defRPr>
            </a:lvl2pPr>
            <a:lvl3pPr>
              <a:buClr>
                <a:schemeClr val="accent1"/>
              </a:buClr>
              <a:defRPr b="0" i="0">
                <a:solidFill>
                  <a:schemeClr val="bg1"/>
                </a:solidFill>
                <a:latin typeface="+mn-lt"/>
              </a:defRPr>
            </a:lvl3pPr>
            <a:lvl4pPr>
              <a:buClr>
                <a:schemeClr val="accent1"/>
              </a:buClr>
              <a:defRPr b="0" i="0">
                <a:solidFill>
                  <a:schemeClr val="bg1"/>
                </a:solidFill>
                <a:latin typeface="+mn-lt"/>
              </a:defRPr>
            </a:lvl4pPr>
            <a:lvl5pPr>
              <a:buClr>
                <a:schemeClr val="accent1"/>
              </a:buClr>
              <a:defRPr b="0" i="0">
                <a:solidFill>
                  <a:schemeClr val="bg1"/>
                </a:solidFill>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2" name="Text Placeholder 2">
            <a:extLst>
              <a:ext uri="{FF2B5EF4-FFF2-40B4-BE49-F238E27FC236}">
                <a16:creationId xmlns:a16="http://schemas.microsoft.com/office/drawing/2014/main" id="{EB42C910-6145-46AD-A679-868F9239CED2}"/>
              </a:ext>
            </a:extLst>
          </p:cNvPr>
          <p:cNvSpPr>
            <a:spLocks noGrp="1"/>
          </p:cNvSpPr>
          <p:nvPr>
            <p:ph idx="12"/>
          </p:nvPr>
        </p:nvSpPr>
        <p:spPr>
          <a:xfrm>
            <a:off x="6575870" y="1629968"/>
            <a:ext cx="5065776" cy="4608513"/>
          </a:xfrm>
          <a:prstGeom prst="rect">
            <a:avLst/>
          </a:prstGeom>
        </p:spPr>
        <p:txBody>
          <a:bodyPr vert="horz" lIns="0" tIns="0" rIns="0" bIns="0" rtlCol="0">
            <a:noAutofit/>
          </a:bodyPr>
          <a:lstStyle>
            <a:lvl1pPr>
              <a:defRPr b="0" i="0">
                <a:solidFill>
                  <a:schemeClr val="bg1"/>
                </a:solidFill>
                <a:latin typeface="+mn-lt"/>
              </a:defRPr>
            </a:lvl1pPr>
            <a:lvl2pPr>
              <a:defRPr b="0" i="0">
                <a:solidFill>
                  <a:schemeClr val="bg1"/>
                </a:solidFill>
                <a:latin typeface="+mn-lt"/>
              </a:defRPr>
            </a:lvl2pPr>
            <a:lvl3pPr>
              <a:buClr>
                <a:schemeClr val="accent1"/>
              </a:buClr>
              <a:defRPr b="0" i="0">
                <a:solidFill>
                  <a:schemeClr val="bg1"/>
                </a:solidFill>
                <a:latin typeface="+mn-lt"/>
              </a:defRPr>
            </a:lvl3pPr>
            <a:lvl4pPr>
              <a:buClr>
                <a:schemeClr val="accent1"/>
              </a:buClr>
              <a:defRPr b="0" i="0">
                <a:solidFill>
                  <a:schemeClr val="bg1"/>
                </a:solidFill>
                <a:latin typeface="+mn-lt"/>
              </a:defRPr>
            </a:lvl4pPr>
            <a:lvl5pPr>
              <a:buClr>
                <a:schemeClr val="accent1"/>
              </a:buClr>
              <a:defRPr b="0" i="0">
                <a:solidFill>
                  <a:schemeClr val="bg1"/>
                </a:solidFill>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7" name="TextBox 6">
            <a:extLst>
              <a:ext uri="{FF2B5EF4-FFF2-40B4-BE49-F238E27FC236}">
                <a16:creationId xmlns:a16="http://schemas.microsoft.com/office/drawing/2014/main" id="{DAFA12A6-B113-4F3F-84CB-780823582AEB}"/>
              </a:ext>
            </a:extLst>
          </p:cNvPr>
          <p:cNvSpPr txBox="1"/>
          <p:nvPr userDrawn="1"/>
        </p:nvSpPr>
        <p:spPr>
          <a:xfrm>
            <a:off x="550863" y="6486685"/>
            <a:ext cx="3254096" cy="123111"/>
          </a:xfrm>
          <a:prstGeom prst="rect">
            <a:avLst/>
          </a:prstGeom>
          <a:noFill/>
        </p:spPr>
        <p:txBody>
          <a:bodyPr wrap="square" lIns="0" tIns="0" rIns="0" bIns="0" rtlCol="0">
            <a:spAutoFit/>
          </a:bodyPr>
          <a:lstStyle/>
          <a:p>
            <a:pPr marL="0" marR="0" lvl="0" indent="0" algn="l" defTabSz="108834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rPr>
              <a:t>© 2022 The Capital Markets Company. Capco Confidential. All rights reserved.</a:t>
            </a:r>
          </a:p>
        </p:txBody>
      </p:sp>
      <p:sp>
        <p:nvSpPr>
          <p:cNvPr id="13" name="TextBox 12">
            <a:extLst>
              <a:ext uri="{FF2B5EF4-FFF2-40B4-BE49-F238E27FC236}">
                <a16:creationId xmlns:a16="http://schemas.microsoft.com/office/drawing/2014/main" id="{55AB2767-9D6B-4D29-8789-1E4E964FE745}"/>
              </a:ext>
            </a:extLst>
          </p:cNvPr>
          <p:cNvSpPr txBox="1"/>
          <p:nvPr userDrawn="1"/>
        </p:nvSpPr>
        <p:spPr>
          <a:xfrm>
            <a:off x="11372849" y="6423669"/>
            <a:ext cx="298722" cy="269383"/>
          </a:xfrm>
          <a:prstGeom prst="rect">
            <a:avLst/>
          </a:prstGeom>
          <a:noFill/>
        </p:spPr>
        <p:txBody>
          <a:bodyPr wrap="square" lIns="0" tIns="0" rIns="0" bIns="0" rtlCol="0" anchor="ctr" anchorCtr="0">
            <a:noAutofit/>
          </a:bodyPr>
          <a:lstStyle/>
          <a:p>
            <a:pPr marL="0" marR="0" lvl="0" indent="0" algn="r" defTabSz="1088340" rtl="0" eaLnBrk="1" fontAlgn="auto" latinLnBrk="0" hangingPunct="1">
              <a:lnSpc>
                <a:spcPct val="100000"/>
              </a:lnSpc>
              <a:spcBef>
                <a:spcPts val="0"/>
              </a:spcBef>
              <a:spcAft>
                <a:spcPts val="0"/>
              </a:spcAft>
              <a:buClrTx/>
              <a:buSzTx/>
              <a:buFontTx/>
              <a:buNone/>
              <a:tabLst/>
              <a:defRPr/>
            </a:pPr>
            <a:fld id="{3BB745A9-307D-7A4A-B43D-4F1813E0F239}" type="slidenum">
              <a:rPr kumimoji="0" lang="en-US" sz="800" b="0" i="0" u="none" strike="noStrike" kern="1200" cap="none" spc="0" normalizeH="0" baseline="0" noProof="0" smtClean="0">
                <a:ln>
                  <a:noFill/>
                </a:ln>
                <a:solidFill>
                  <a:schemeClr val="bg2">
                    <a:lumMod val="75000"/>
                  </a:schemeClr>
                </a:solidFill>
                <a:effectLst/>
                <a:uLnTx/>
                <a:uFillTx/>
                <a:latin typeface="Calibri" panose="020F0502020204030204" pitchFamily="34" charset="0"/>
                <a:cs typeface="Calibri" panose="020F0502020204030204" pitchFamily="34" charset="0"/>
              </a:rPr>
              <a:pPr marL="0" marR="0" lvl="0" indent="0" algn="r" defTabSz="108834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endParaRPr>
          </a:p>
        </p:txBody>
      </p:sp>
      <p:sp>
        <p:nvSpPr>
          <p:cNvPr id="14" name="Footer Placeholder 3">
            <a:extLst>
              <a:ext uri="{FF2B5EF4-FFF2-40B4-BE49-F238E27FC236}">
                <a16:creationId xmlns:a16="http://schemas.microsoft.com/office/drawing/2014/main" id="{C58C6DEE-4C72-4F5D-B9D0-F98646E10F01}"/>
              </a:ext>
            </a:extLst>
          </p:cNvPr>
          <p:cNvSpPr>
            <a:spLocks noGrp="1"/>
          </p:cNvSpPr>
          <p:nvPr>
            <p:ph type="ftr" sz="quarter" idx="3"/>
          </p:nvPr>
        </p:nvSpPr>
        <p:spPr>
          <a:xfrm>
            <a:off x="3895724" y="6463172"/>
            <a:ext cx="7477125" cy="297962"/>
          </a:xfrm>
          <a:prstGeom prst="rect">
            <a:avLst/>
          </a:prstGeom>
          <a:noFill/>
        </p:spPr>
        <p:txBody>
          <a:bodyPr vert="horz" lIns="45720" tIns="36000" rIns="91440" bIns="45720" rtlCol="0" anchor="t" anchorCtr="0">
            <a:spAutoFit/>
          </a:bodyPr>
          <a:lstStyle>
            <a:lvl1pPr>
              <a:defRPr lang="en-US" sz="700" smtClean="0">
                <a:solidFill>
                  <a:schemeClr val="bg2">
                    <a:lumMod val="75000"/>
                  </a:schemeClr>
                </a:solidFill>
              </a:defRPr>
            </a:lvl1pPr>
          </a:lstStyle>
          <a:p>
            <a:r>
              <a:rPr lang="en-US" dirty="0"/>
              <a:t>To edit the footer text go to Insert &gt; Header &amp; Footer</a:t>
            </a:r>
          </a:p>
          <a:p>
            <a:r>
              <a:rPr lang="en-US" dirty="0"/>
              <a:t>Footer can span to two lines </a:t>
            </a:r>
          </a:p>
        </p:txBody>
      </p:sp>
    </p:spTree>
    <p:extLst>
      <p:ext uri="{BB962C8B-B14F-4D97-AF65-F5344CB8AC3E}">
        <p14:creationId xmlns:p14="http://schemas.microsoft.com/office/powerpoint/2010/main" val="336850263"/>
      </p:ext>
    </p:extLst>
  </p:cSld>
  <p:clrMapOvr>
    <a:masterClrMapping/>
  </p:clrMapOvr>
  <p:extLst>
    <p:ext uri="{DCECCB84-F9BA-43D5-87BE-67443E8EF086}">
      <p15:sldGuideLst xmlns:p15="http://schemas.microsoft.com/office/powerpoint/2012/main"/>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Title Only Black">
    <p:bg>
      <p:bgPr>
        <a:solidFill>
          <a:schemeClr val="tx1"/>
        </a:solidFill>
        <a:effectLst/>
      </p:bgPr>
    </p:bg>
    <p:spTree>
      <p:nvGrpSpPr>
        <p:cNvPr id="1" name=""/>
        <p:cNvGrpSpPr/>
        <p:nvPr/>
      </p:nvGrpSpPr>
      <p:grpSpPr>
        <a:xfrm>
          <a:off x="0" y="0"/>
          <a:ext cx="0" cy="0"/>
          <a:chOff x="0" y="0"/>
          <a:chExt cx="0" cy="0"/>
        </a:xfrm>
      </p:grpSpPr>
      <p:sp>
        <p:nvSpPr>
          <p:cNvPr id="13" name="Title Placeholder 1">
            <a:extLst>
              <a:ext uri="{FF2B5EF4-FFF2-40B4-BE49-F238E27FC236}">
                <a16:creationId xmlns:a16="http://schemas.microsoft.com/office/drawing/2014/main" id="{6C8ADDC2-4C84-FA48-BA04-D0FA072E2AA1}"/>
              </a:ext>
            </a:extLst>
          </p:cNvPr>
          <p:cNvSpPr>
            <a:spLocks noGrp="1"/>
          </p:cNvSpPr>
          <p:nvPr>
            <p:ph type="title" hasCustomPrompt="1"/>
          </p:nvPr>
        </p:nvSpPr>
        <p:spPr>
          <a:xfrm>
            <a:off x="542647" y="365126"/>
            <a:ext cx="11098999" cy="332399"/>
          </a:xfrm>
          <a:prstGeom prst="rect">
            <a:avLst/>
          </a:prstGeom>
        </p:spPr>
        <p:txBody>
          <a:bodyPr vert="horz" lIns="0" tIns="0" rIns="0" bIns="0" rtlCol="0" anchor="t" anchorCtr="0">
            <a:spAutoFit/>
          </a:bodyPr>
          <a:lstStyle>
            <a:lvl1pPr>
              <a:lnSpc>
                <a:spcPct val="90000"/>
              </a:lnSpc>
              <a:defRPr cap="all" baseline="0">
                <a:solidFill>
                  <a:schemeClr val="bg1"/>
                </a:solidFill>
              </a:defRPr>
            </a:lvl1pPr>
          </a:lstStyle>
          <a:p>
            <a:r>
              <a:rPr lang="en-US" dirty="0"/>
              <a:t>CLICK TO EDIT MASTER TITLE STYLE</a:t>
            </a:r>
            <a:endParaRPr lang="en-GB" dirty="0"/>
          </a:p>
        </p:txBody>
      </p:sp>
      <p:sp>
        <p:nvSpPr>
          <p:cNvPr id="14" name="Text Placeholder 7">
            <a:extLst>
              <a:ext uri="{FF2B5EF4-FFF2-40B4-BE49-F238E27FC236}">
                <a16:creationId xmlns:a16="http://schemas.microsoft.com/office/drawing/2014/main" id="{1386D10F-E62E-174F-95D7-9B1BE0041276}"/>
              </a:ext>
            </a:extLst>
          </p:cNvPr>
          <p:cNvSpPr>
            <a:spLocks noGrp="1"/>
          </p:cNvSpPr>
          <p:nvPr>
            <p:ph type="body" sz="quarter" idx="10" hasCustomPrompt="1"/>
          </p:nvPr>
        </p:nvSpPr>
        <p:spPr>
          <a:xfrm>
            <a:off x="542647" y="814367"/>
            <a:ext cx="11098999" cy="276999"/>
          </a:xfrm>
        </p:spPr>
        <p:txBody>
          <a:bodyPr wrap="square">
            <a:spAutoFit/>
          </a:bodyPr>
          <a:lstStyle>
            <a:lvl1pPr>
              <a:lnSpc>
                <a:spcPct val="90000"/>
              </a:lnSpc>
              <a:spcBef>
                <a:spcPts val="0"/>
              </a:spcBef>
              <a:defRPr sz="2000" b="0" i="0">
                <a:solidFill>
                  <a:schemeClr val="bg2">
                    <a:lumMod val="75000"/>
                  </a:schemeClr>
                </a:solidFill>
                <a:latin typeface="Century Gothic" panose="020B0502020202020204" pitchFamily="34" charset="0"/>
              </a:defRPr>
            </a:lvl1pPr>
          </a:lstStyle>
          <a:p>
            <a:pPr lvl="0"/>
            <a:r>
              <a:rPr lang="en-US" dirty="0"/>
              <a:t>Subtitle goes here</a:t>
            </a:r>
          </a:p>
        </p:txBody>
      </p:sp>
      <p:sp>
        <p:nvSpPr>
          <p:cNvPr id="5" name="TextBox 4">
            <a:extLst>
              <a:ext uri="{FF2B5EF4-FFF2-40B4-BE49-F238E27FC236}">
                <a16:creationId xmlns:a16="http://schemas.microsoft.com/office/drawing/2014/main" id="{D2098AD6-53D4-4C78-ADEB-2301250FF9AE}"/>
              </a:ext>
            </a:extLst>
          </p:cNvPr>
          <p:cNvSpPr txBox="1"/>
          <p:nvPr userDrawn="1"/>
        </p:nvSpPr>
        <p:spPr>
          <a:xfrm>
            <a:off x="550863" y="6486685"/>
            <a:ext cx="3254096" cy="123111"/>
          </a:xfrm>
          <a:prstGeom prst="rect">
            <a:avLst/>
          </a:prstGeom>
          <a:noFill/>
        </p:spPr>
        <p:txBody>
          <a:bodyPr wrap="square" lIns="0" tIns="0" rIns="0" bIns="0" rtlCol="0">
            <a:spAutoFit/>
          </a:bodyPr>
          <a:lstStyle/>
          <a:p>
            <a:pPr marL="0" marR="0" lvl="0" indent="0" algn="l" defTabSz="108834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rPr>
              <a:t>© 2022 The Capital Markets Company. Capco Confidential. All rights reserved.</a:t>
            </a:r>
          </a:p>
        </p:txBody>
      </p:sp>
      <p:sp>
        <p:nvSpPr>
          <p:cNvPr id="6" name="TextBox 5">
            <a:extLst>
              <a:ext uri="{FF2B5EF4-FFF2-40B4-BE49-F238E27FC236}">
                <a16:creationId xmlns:a16="http://schemas.microsoft.com/office/drawing/2014/main" id="{94691081-69FD-4D59-A5BC-51E826AFA600}"/>
              </a:ext>
            </a:extLst>
          </p:cNvPr>
          <p:cNvSpPr txBox="1"/>
          <p:nvPr userDrawn="1"/>
        </p:nvSpPr>
        <p:spPr>
          <a:xfrm>
            <a:off x="11372849" y="6423669"/>
            <a:ext cx="298722" cy="269383"/>
          </a:xfrm>
          <a:prstGeom prst="rect">
            <a:avLst/>
          </a:prstGeom>
          <a:noFill/>
        </p:spPr>
        <p:txBody>
          <a:bodyPr wrap="square" lIns="0" tIns="0" rIns="0" bIns="0" rtlCol="0" anchor="ctr" anchorCtr="0">
            <a:noAutofit/>
          </a:bodyPr>
          <a:lstStyle/>
          <a:p>
            <a:pPr marL="0" marR="0" lvl="0" indent="0" algn="r" defTabSz="1088340" rtl="0" eaLnBrk="1" fontAlgn="auto" latinLnBrk="0" hangingPunct="1">
              <a:lnSpc>
                <a:spcPct val="100000"/>
              </a:lnSpc>
              <a:spcBef>
                <a:spcPts val="0"/>
              </a:spcBef>
              <a:spcAft>
                <a:spcPts val="0"/>
              </a:spcAft>
              <a:buClrTx/>
              <a:buSzTx/>
              <a:buFontTx/>
              <a:buNone/>
              <a:tabLst/>
              <a:defRPr/>
            </a:pPr>
            <a:fld id="{3BB745A9-307D-7A4A-B43D-4F1813E0F239}" type="slidenum">
              <a:rPr kumimoji="0" lang="en-US" sz="800" b="0" i="0" u="none" strike="noStrike" kern="1200" cap="none" spc="0" normalizeH="0" baseline="0" noProof="0" smtClean="0">
                <a:ln>
                  <a:noFill/>
                </a:ln>
                <a:solidFill>
                  <a:schemeClr val="bg2">
                    <a:lumMod val="75000"/>
                  </a:schemeClr>
                </a:solidFill>
                <a:effectLst/>
                <a:uLnTx/>
                <a:uFillTx/>
                <a:latin typeface="Calibri" panose="020F0502020204030204" pitchFamily="34" charset="0"/>
                <a:cs typeface="Calibri" panose="020F0502020204030204" pitchFamily="34" charset="0"/>
              </a:rPr>
              <a:pPr marL="0" marR="0" lvl="0" indent="0" algn="r" defTabSz="108834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endParaRPr>
          </a:p>
        </p:txBody>
      </p:sp>
      <p:sp>
        <p:nvSpPr>
          <p:cNvPr id="7" name="Footer Placeholder 3">
            <a:extLst>
              <a:ext uri="{FF2B5EF4-FFF2-40B4-BE49-F238E27FC236}">
                <a16:creationId xmlns:a16="http://schemas.microsoft.com/office/drawing/2014/main" id="{182DB4FF-F32F-4EFD-83BA-6C7E4F63F279}"/>
              </a:ext>
            </a:extLst>
          </p:cNvPr>
          <p:cNvSpPr>
            <a:spLocks noGrp="1"/>
          </p:cNvSpPr>
          <p:nvPr>
            <p:ph type="ftr" sz="quarter" idx="3"/>
          </p:nvPr>
        </p:nvSpPr>
        <p:spPr>
          <a:xfrm>
            <a:off x="3895724" y="6463172"/>
            <a:ext cx="7477125" cy="297962"/>
          </a:xfrm>
          <a:prstGeom prst="rect">
            <a:avLst/>
          </a:prstGeom>
          <a:noFill/>
        </p:spPr>
        <p:txBody>
          <a:bodyPr vert="horz" lIns="45720" tIns="36000" rIns="91440" bIns="45720" rtlCol="0" anchor="t" anchorCtr="0">
            <a:spAutoFit/>
          </a:bodyPr>
          <a:lstStyle>
            <a:lvl1pPr>
              <a:defRPr lang="en-US" sz="700" smtClean="0">
                <a:solidFill>
                  <a:schemeClr val="bg2">
                    <a:lumMod val="75000"/>
                  </a:schemeClr>
                </a:solidFill>
              </a:defRPr>
            </a:lvl1pPr>
          </a:lstStyle>
          <a:p>
            <a:r>
              <a:rPr lang="en-US" dirty="0"/>
              <a:t>To edit the footer text go to Insert &gt; Header &amp; Footer</a:t>
            </a:r>
          </a:p>
          <a:p>
            <a:r>
              <a:rPr lang="en-US" dirty="0"/>
              <a:t>Footer can span to two lines </a:t>
            </a:r>
          </a:p>
        </p:txBody>
      </p:sp>
    </p:spTree>
    <p:extLst>
      <p:ext uri="{BB962C8B-B14F-4D97-AF65-F5344CB8AC3E}">
        <p14:creationId xmlns:p14="http://schemas.microsoft.com/office/powerpoint/2010/main" val="128295347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Blank Black">
    <p:bg>
      <p:bgPr>
        <a:solidFill>
          <a:schemeClr val="tx1"/>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7B1FB7C-192C-4DE8-87FE-6633856C496E}"/>
              </a:ext>
            </a:extLst>
          </p:cNvPr>
          <p:cNvSpPr txBox="1"/>
          <p:nvPr userDrawn="1"/>
        </p:nvSpPr>
        <p:spPr>
          <a:xfrm>
            <a:off x="550863" y="6486685"/>
            <a:ext cx="3254096" cy="123111"/>
          </a:xfrm>
          <a:prstGeom prst="rect">
            <a:avLst/>
          </a:prstGeom>
          <a:noFill/>
        </p:spPr>
        <p:txBody>
          <a:bodyPr wrap="square" lIns="0" tIns="0" rIns="0" bIns="0" rtlCol="0">
            <a:spAutoFit/>
          </a:bodyPr>
          <a:lstStyle/>
          <a:p>
            <a:pPr marL="0" marR="0" lvl="0" indent="0" algn="l" defTabSz="108834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rPr>
              <a:t>© 2022 The Capital Markets Company. Capco Confidential. All rights reserved.</a:t>
            </a:r>
          </a:p>
        </p:txBody>
      </p:sp>
      <p:sp>
        <p:nvSpPr>
          <p:cNvPr id="4" name="TextBox 3">
            <a:extLst>
              <a:ext uri="{FF2B5EF4-FFF2-40B4-BE49-F238E27FC236}">
                <a16:creationId xmlns:a16="http://schemas.microsoft.com/office/drawing/2014/main" id="{EBEF94D5-5946-4398-B434-18D1ECCF59B9}"/>
              </a:ext>
            </a:extLst>
          </p:cNvPr>
          <p:cNvSpPr txBox="1"/>
          <p:nvPr userDrawn="1"/>
        </p:nvSpPr>
        <p:spPr>
          <a:xfrm>
            <a:off x="11372849" y="6423669"/>
            <a:ext cx="298722" cy="269383"/>
          </a:xfrm>
          <a:prstGeom prst="rect">
            <a:avLst/>
          </a:prstGeom>
          <a:noFill/>
        </p:spPr>
        <p:txBody>
          <a:bodyPr wrap="square" lIns="0" tIns="0" rIns="0" bIns="0" rtlCol="0" anchor="ctr" anchorCtr="0">
            <a:noAutofit/>
          </a:bodyPr>
          <a:lstStyle/>
          <a:p>
            <a:pPr marL="0" marR="0" lvl="0" indent="0" algn="r" defTabSz="1088340" rtl="0" eaLnBrk="1" fontAlgn="auto" latinLnBrk="0" hangingPunct="1">
              <a:lnSpc>
                <a:spcPct val="100000"/>
              </a:lnSpc>
              <a:spcBef>
                <a:spcPts val="0"/>
              </a:spcBef>
              <a:spcAft>
                <a:spcPts val="0"/>
              </a:spcAft>
              <a:buClrTx/>
              <a:buSzTx/>
              <a:buFontTx/>
              <a:buNone/>
              <a:tabLst/>
              <a:defRPr/>
            </a:pPr>
            <a:fld id="{3BB745A9-307D-7A4A-B43D-4F1813E0F239}" type="slidenum">
              <a:rPr kumimoji="0" lang="en-US" sz="800" b="0" i="0" u="none" strike="noStrike" kern="1200" cap="none" spc="0" normalizeH="0" baseline="0" noProof="0" smtClean="0">
                <a:ln>
                  <a:noFill/>
                </a:ln>
                <a:solidFill>
                  <a:schemeClr val="bg2">
                    <a:lumMod val="75000"/>
                  </a:schemeClr>
                </a:solidFill>
                <a:effectLst/>
                <a:uLnTx/>
                <a:uFillTx/>
                <a:latin typeface="Calibri" panose="020F0502020204030204" pitchFamily="34" charset="0"/>
                <a:cs typeface="Calibri" panose="020F0502020204030204" pitchFamily="34" charset="0"/>
              </a:rPr>
              <a:pPr marL="0" marR="0" lvl="0" indent="0" algn="r" defTabSz="108834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endParaRPr>
          </a:p>
        </p:txBody>
      </p:sp>
      <p:sp>
        <p:nvSpPr>
          <p:cNvPr id="5" name="Footer Placeholder 3">
            <a:extLst>
              <a:ext uri="{FF2B5EF4-FFF2-40B4-BE49-F238E27FC236}">
                <a16:creationId xmlns:a16="http://schemas.microsoft.com/office/drawing/2014/main" id="{1F3E7769-97B7-4593-B177-BE7DF45ACF74}"/>
              </a:ext>
            </a:extLst>
          </p:cNvPr>
          <p:cNvSpPr>
            <a:spLocks noGrp="1"/>
          </p:cNvSpPr>
          <p:nvPr>
            <p:ph type="ftr" sz="quarter" idx="3"/>
          </p:nvPr>
        </p:nvSpPr>
        <p:spPr>
          <a:xfrm>
            <a:off x="3895724" y="6463172"/>
            <a:ext cx="7477125" cy="297962"/>
          </a:xfrm>
          <a:prstGeom prst="rect">
            <a:avLst/>
          </a:prstGeom>
          <a:noFill/>
        </p:spPr>
        <p:txBody>
          <a:bodyPr vert="horz" lIns="45720" tIns="36000" rIns="91440" bIns="45720" rtlCol="0" anchor="t" anchorCtr="0">
            <a:spAutoFit/>
          </a:bodyPr>
          <a:lstStyle>
            <a:lvl1pPr>
              <a:defRPr lang="en-US" sz="700" smtClean="0">
                <a:solidFill>
                  <a:schemeClr val="bg2">
                    <a:lumMod val="75000"/>
                  </a:schemeClr>
                </a:solidFill>
              </a:defRPr>
            </a:lvl1pPr>
          </a:lstStyle>
          <a:p>
            <a:r>
              <a:rPr lang="en-US" dirty="0"/>
              <a:t>To edit the footer text go to Insert &gt; Header &amp; Footer</a:t>
            </a:r>
          </a:p>
          <a:p>
            <a:r>
              <a:rPr lang="en-US" dirty="0"/>
              <a:t>Footer can span to two lines </a:t>
            </a:r>
          </a:p>
        </p:txBody>
      </p:sp>
    </p:spTree>
    <p:extLst>
      <p:ext uri="{BB962C8B-B14F-4D97-AF65-F5344CB8AC3E}">
        <p14:creationId xmlns:p14="http://schemas.microsoft.com/office/powerpoint/2010/main" val="358436212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ntent White">
    <p:spTree>
      <p:nvGrpSpPr>
        <p:cNvPr id="1" name=""/>
        <p:cNvGrpSpPr/>
        <p:nvPr/>
      </p:nvGrpSpPr>
      <p:grpSpPr>
        <a:xfrm>
          <a:off x="0" y="0"/>
          <a:ext cx="0" cy="0"/>
          <a:chOff x="0" y="0"/>
          <a:chExt cx="0" cy="0"/>
        </a:xfrm>
      </p:grpSpPr>
      <p:sp>
        <p:nvSpPr>
          <p:cNvPr id="7" name="Text Placeholder 2">
            <a:extLst>
              <a:ext uri="{FF2B5EF4-FFF2-40B4-BE49-F238E27FC236}">
                <a16:creationId xmlns:a16="http://schemas.microsoft.com/office/drawing/2014/main" id="{C6B67007-3E56-6F41-A1C4-064534E2833A}"/>
              </a:ext>
            </a:extLst>
          </p:cNvPr>
          <p:cNvSpPr>
            <a:spLocks noGrp="1"/>
          </p:cNvSpPr>
          <p:nvPr>
            <p:ph idx="1"/>
          </p:nvPr>
        </p:nvSpPr>
        <p:spPr>
          <a:xfrm>
            <a:off x="542647" y="1629968"/>
            <a:ext cx="11090275" cy="4608513"/>
          </a:xfrm>
          <a:prstGeom prst="rect">
            <a:avLst/>
          </a:prstGeom>
        </p:spPr>
        <p:txBody>
          <a:bodyPr vert="horz" lIns="0" tIns="0" rIns="0" bIns="0" rtlCol="0">
            <a:noAutofit/>
          </a:bodyPr>
          <a:lstStyle>
            <a:lvl1pPr>
              <a:defRPr b="0" i="0">
                <a:solidFill>
                  <a:schemeClr val="accent3"/>
                </a:solidFill>
                <a:latin typeface="+mn-lt"/>
              </a:defRPr>
            </a:lvl1pPr>
            <a:lvl2pPr>
              <a:defRPr b="0" i="0">
                <a:solidFill>
                  <a:schemeClr val="accent3"/>
                </a:solidFill>
                <a:latin typeface="+mn-lt"/>
              </a:defRPr>
            </a:lvl2pPr>
            <a:lvl3pPr>
              <a:buClr>
                <a:schemeClr val="accent1"/>
              </a:buClr>
              <a:defRPr b="0" i="0">
                <a:solidFill>
                  <a:schemeClr val="accent3"/>
                </a:solidFill>
                <a:latin typeface="+mn-lt"/>
              </a:defRPr>
            </a:lvl3pPr>
            <a:lvl4pPr>
              <a:buClr>
                <a:schemeClr val="accent1"/>
              </a:buClr>
              <a:defRPr b="0" i="0">
                <a:solidFill>
                  <a:schemeClr val="accent3"/>
                </a:solidFill>
                <a:latin typeface="+mn-lt"/>
              </a:defRPr>
            </a:lvl4pPr>
            <a:lvl5pPr>
              <a:buClr>
                <a:schemeClr val="accent1"/>
              </a:buClr>
              <a:defRPr b="0" i="0">
                <a:solidFill>
                  <a:schemeClr val="accent3"/>
                </a:solidFill>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9" name="Title Placeholder 1">
            <a:extLst>
              <a:ext uri="{FF2B5EF4-FFF2-40B4-BE49-F238E27FC236}">
                <a16:creationId xmlns:a16="http://schemas.microsoft.com/office/drawing/2014/main" id="{6D7443DB-B06E-4E5F-A4BC-D9AA9DF68064}"/>
              </a:ext>
            </a:extLst>
          </p:cNvPr>
          <p:cNvSpPr>
            <a:spLocks noGrp="1"/>
          </p:cNvSpPr>
          <p:nvPr>
            <p:ph type="title" hasCustomPrompt="1"/>
          </p:nvPr>
        </p:nvSpPr>
        <p:spPr>
          <a:xfrm>
            <a:off x="542647" y="365126"/>
            <a:ext cx="11098999" cy="332399"/>
          </a:xfrm>
          <a:prstGeom prst="rect">
            <a:avLst/>
          </a:prstGeom>
        </p:spPr>
        <p:txBody>
          <a:bodyPr vert="horz" lIns="0" tIns="0" rIns="0" bIns="0" rtlCol="0" anchor="t" anchorCtr="0">
            <a:spAutoFit/>
          </a:bodyPr>
          <a:lstStyle>
            <a:lvl1pPr>
              <a:lnSpc>
                <a:spcPct val="90000"/>
              </a:lnSpc>
              <a:defRPr cap="all" baseline="0">
                <a:solidFill>
                  <a:schemeClr val="tx1"/>
                </a:solidFill>
              </a:defRPr>
            </a:lvl1pPr>
          </a:lstStyle>
          <a:p>
            <a:r>
              <a:rPr lang="en-US" dirty="0"/>
              <a:t>CLICK TO EDIT MASTER TITLE STYLE</a:t>
            </a:r>
            <a:endParaRPr lang="en-GB" dirty="0"/>
          </a:p>
        </p:txBody>
      </p:sp>
      <p:sp>
        <p:nvSpPr>
          <p:cNvPr id="10" name="Text Placeholder 7">
            <a:extLst>
              <a:ext uri="{FF2B5EF4-FFF2-40B4-BE49-F238E27FC236}">
                <a16:creationId xmlns:a16="http://schemas.microsoft.com/office/drawing/2014/main" id="{DE602716-57DF-48F3-AE26-B41D3C0A77A0}"/>
              </a:ext>
            </a:extLst>
          </p:cNvPr>
          <p:cNvSpPr>
            <a:spLocks noGrp="1"/>
          </p:cNvSpPr>
          <p:nvPr>
            <p:ph type="body" sz="quarter" idx="10" hasCustomPrompt="1"/>
          </p:nvPr>
        </p:nvSpPr>
        <p:spPr>
          <a:xfrm>
            <a:off x="542647" y="814367"/>
            <a:ext cx="11098999" cy="276999"/>
          </a:xfrm>
        </p:spPr>
        <p:txBody>
          <a:bodyPr wrap="square">
            <a:spAutoFit/>
          </a:bodyPr>
          <a:lstStyle>
            <a:lvl1pPr>
              <a:lnSpc>
                <a:spcPct val="90000"/>
              </a:lnSpc>
              <a:spcBef>
                <a:spcPts val="0"/>
              </a:spcBef>
              <a:defRPr sz="2000" b="0" i="0">
                <a:solidFill>
                  <a:schemeClr val="bg2">
                    <a:lumMod val="50000"/>
                  </a:schemeClr>
                </a:solidFill>
                <a:latin typeface="Century Gothic" panose="020B0502020202020204" pitchFamily="34" charset="0"/>
              </a:defRPr>
            </a:lvl1pPr>
          </a:lstStyle>
          <a:p>
            <a:pPr lvl="0"/>
            <a:r>
              <a:rPr lang="en-US" dirty="0"/>
              <a:t>Subtitle goes here</a:t>
            </a:r>
          </a:p>
        </p:txBody>
      </p:sp>
      <p:sp>
        <p:nvSpPr>
          <p:cNvPr id="6" name="TextBox 5">
            <a:extLst>
              <a:ext uri="{FF2B5EF4-FFF2-40B4-BE49-F238E27FC236}">
                <a16:creationId xmlns:a16="http://schemas.microsoft.com/office/drawing/2014/main" id="{A7302315-6827-40B3-A30B-0796A3D2E04B}"/>
              </a:ext>
            </a:extLst>
          </p:cNvPr>
          <p:cNvSpPr txBox="1"/>
          <p:nvPr userDrawn="1"/>
        </p:nvSpPr>
        <p:spPr>
          <a:xfrm>
            <a:off x="550863" y="6486685"/>
            <a:ext cx="3254096" cy="123111"/>
          </a:xfrm>
          <a:prstGeom prst="rect">
            <a:avLst/>
          </a:prstGeom>
          <a:noFill/>
        </p:spPr>
        <p:txBody>
          <a:bodyPr wrap="square" lIns="0" tIns="0" rIns="0" bIns="0" rtlCol="0">
            <a:spAutoFit/>
          </a:bodyPr>
          <a:lstStyle/>
          <a:p>
            <a:pPr marL="0" marR="0" lvl="0" indent="0" algn="l" defTabSz="108834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rPr>
              <a:t>© 2022 The Capital Markets Company. Capco Confidential. All rights reserved.</a:t>
            </a:r>
          </a:p>
        </p:txBody>
      </p:sp>
      <p:sp>
        <p:nvSpPr>
          <p:cNvPr id="11" name="TextBox 10">
            <a:extLst>
              <a:ext uri="{FF2B5EF4-FFF2-40B4-BE49-F238E27FC236}">
                <a16:creationId xmlns:a16="http://schemas.microsoft.com/office/drawing/2014/main" id="{5CE49E90-5CFA-4F45-AB72-151510CE825F}"/>
              </a:ext>
            </a:extLst>
          </p:cNvPr>
          <p:cNvSpPr txBox="1"/>
          <p:nvPr userDrawn="1"/>
        </p:nvSpPr>
        <p:spPr>
          <a:xfrm>
            <a:off x="11372849" y="6423669"/>
            <a:ext cx="298722" cy="269383"/>
          </a:xfrm>
          <a:prstGeom prst="rect">
            <a:avLst/>
          </a:prstGeom>
          <a:noFill/>
        </p:spPr>
        <p:txBody>
          <a:bodyPr wrap="square" lIns="0" tIns="0" rIns="0" bIns="0" rtlCol="0" anchor="ctr" anchorCtr="0">
            <a:noAutofit/>
          </a:bodyPr>
          <a:lstStyle/>
          <a:p>
            <a:pPr marL="0" marR="0" lvl="0" indent="0" algn="r" defTabSz="1088340" rtl="0" eaLnBrk="1" fontAlgn="auto" latinLnBrk="0" hangingPunct="1">
              <a:lnSpc>
                <a:spcPct val="100000"/>
              </a:lnSpc>
              <a:spcBef>
                <a:spcPts val="0"/>
              </a:spcBef>
              <a:spcAft>
                <a:spcPts val="0"/>
              </a:spcAft>
              <a:buClrTx/>
              <a:buSzTx/>
              <a:buFontTx/>
              <a:buNone/>
              <a:tabLst/>
              <a:defRPr/>
            </a:pPr>
            <a:fld id="{3BB745A9-307D-7A4A-B43D-4F1813E0F239}" type="slidenum">
              <a:rPr kumimoji="0" lang="en-US" sz="800" b="0" i="0" u="none" strike="noStrike" kern="1200" cap="none" spc="0" normalizeH="0" baseline="0" noProof="0" smtClean="0">
                <a:ln>
                  <a:noFill/>
                </a:ln>
                <a:solidFill>
                  <a:schemeClr val="bg2">
                    <a:lumMod val="75000"/>
                  </a:schemeClr>
                </a:solidFill>
                <a:effectLst/>
                <a:uLnTx/>
                <a:uFillTx/>
                <a:latin typeface="Calibri" panose="020F0502020204030204" pitchFamily="34" charset="0"/>
                <a:cs typeface="Calibri" panose="020F0502020204030204" pitchFamily="34" charset="0"/>
              </a:rPr>
              <a:pPr marL="0" marR="0" lvl="0" indent="0" algn="r" defTabSz="108834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endParaRPr>
          </a:p>
        </p:txBody>
      </p:sp>
      <p:sp>
        <p:nvSpPr>
          <p:cNvPr id="12" name="Footer Placeholder 3">
            <a:extLst>
              <a:ext uri="{FF2B5EF4-FFF2-40B4-BE49-F238E27FC236}">
                <a16:creationId xmlns:a16="http://schemas.microsoft.com/office/drawing/2014/main" id="{4C84E3C7-E516-4BA9-AC4F-6BF1E5CE6C44}"/>
              </a:ext>
            </a:extLst>
          </p:cNvPr>
          <p:cNvSpPr>
            <a:spLocks noGrp="1"/>
          </p:cNvSpPr>
          <p:nvPr>
            <p:ph type="ftr" sz="quarter" idx="3"/>
          </p:nvPr>
        </p:nvSpPr>
        <p:spPr>
          <a:xfrm>
            <a:off x="3895724" y="6463172"/>
            <a:ext cx="7477125" cy="297962"/>
          </a:xfrm>
          <a:prstGeom prst="rect">
            <a:avLst/>
          </a:prstGeom>
          <a:noFill/>
        </p:spPr>
        <p:txBody>
          <a:bodyPr vert="horz" lIns="45720" tIns="36000" rIns="91440" bIns="45720" rtlCol="0" anchor="t" anchorCtr="0">
            <a:spAutoFit/>
          </a:bodyPr>
          <a:lstStyle>
            <a:lvl1pPr>
              <a:defRPr lang="en-US" sz="700" smtClean="0">
                <a:solidFill>
                  <a:schemeClr val="bg2">
                    <a:lumMod val="75000"/>
                  </a:schemeClr>
                </a:solidFill>
              </a:defRPr>
            </a:lvl1pPr>
          </a:lstStyle>
          <a:p>
            <a:r>
              <a:rPr lang="en-US" dirty="0"/>
              <a:t>To edit the footer text go to Insert &gt; Header &amp; Footer</a:t>
            </a:r>
          </a:p>
          <a:p>
            <a:r>
              <a:rPr lang="en-US" dirty="0"/>
              <a:t>Footer can span to two lines </a:t>
            </a:r>
          </a:p>
        </p:txBody>
      </p:sp>
    </p:spTree>
    <p:extLst>
      <p:ext uri="{BB962C8B-B14F-4D97-AF65-F5344CB8AC3E}">
        <p14:creationId xmlns:p14="http://schemas.microsoft.com/office/powerpoint/2010/main" val="3294001030"/>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Two Content White">
    <p:spTree>
      <p:nvGrpSpPr>
        <p:cNvPr id="1" name=""/>
        <p:cNvGrpSpPr/>
        <p:nvPr/>
      </p:nvGrpSpPr>
      <p:grpSpPr>
        <a:xfrm>
          <a:off x="0" y="0"/>
          <a:ext cx="0" cy="0"/>
          <a:chOff x="0" y="0"/>
          <a:chExt cx="0" cy="0"/>
        </a:xfrm>
      </p:grpSpPr>
      <p:sp>
        <p:nvSpPr>
          <p:cNvPr id="7" name="Text Placeholder 2">
            <a:extLst>
              <a:ext uri="{FF2B5EF4-FFF2-40B4-BE49-F238E27FC236}">
                <a16:creationId xmlns:a16="http://schemas.microsoft.com/office/drawing/2014/main" id="{03A16CAE-1742-48F2-80DC-4B8C5EABF2C0}"/>
              </a:ext>
            </a:extLst>
          </p:cNvPr>
          <p:cNvSpPr>
            <a:spLocks noGrp="1"/>
          </p:cNvSpPr>
          <p:nvPr>
            <p:ph idx="11"/>
          </p:nvPr>
        </p:nvSpPr>
        <p:spPr>
          <a:xfrm>
            <a:off x="542648" y="1629968"/>
            <a:ext cx="5065776" cy="4608513"/>
          </a:xfrm>
          <a:prstGeom prst="rect">
            <a:avLst/>
          </a:prstGeom>
        </p:spPr>
        <p:txBody>
          <a:bodyPr vert="horz" lIns="0" tIns="0" rIns="0" bIns="0" rtlCol="0">
            <a:noAutofit/>
          </a:bodyPr>
          <a:lstStyle>
            <a:lvl1pPr>
              <a:defRPr b="0" i="0">
                <a:solidFill>
                  <a:schemeClr val="accent3"/>
                </a:solidFill>
                <a:latin typeface="+mn-lt"/>
              </a:defRPr>
            </a:lvl1pPr>
            <a:lvl2pPr>
              <a:defRPr b="0" i="0">
                <a:solidFill>
                  <a:schemeClr val="accent3"/>
                </a:solidFill>
                <a:latin typeface="+mn-lt"/>
              </a:defRPr>
            </a:lvl2pPr>
            <a:lvl3pPr>
              <a:buClr>
                <a:schemeClr val="accent1"/>
              </a:buClr>
              <a:defRPr b="0" i="0">
                <a:solidFill>
                  <a:schemeClr val="accent3"/>
                </a:solidFill>
                <a:latin typeface="+mn-lt"/>
              </a:defRPr>
            </a:lvl3pPr>
            <a:lvl4pPr>
              <a:buClr>
                <a:schemeClr val="accent1"/>
              </a:buClr>
              <a:defRPr b="0" i="0">
                <a:solidFill>
                  <a:schemeClr val="accent3"/>
                </a:solidFill>
                <a:latin typeface="+mn-lt"/>
              </a:defRPr>
            </a:lvl4pPr>
            <a:lvl5pPr>
              <a:buClr>
                <a:schemeClr val="accent1"/>
              </a:buClr>
              <a:defRPr b="0" i="0">
                <a:solidFill>
                  <a:schemeClr val="accent3"/>
                </a:solidFill>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0" name="Text Placeholder 2">
            <a:extLst>
              <a:ext uri="{FF2B5EF4-FFF2-40B4-BE49-F238E27FC236}">
                <a16:creationId xmlns:a16="http://schemas.microsoft.com/office/drawing/2014/main" id="{6E4F60C4-48B6-475F-BFD4-A3405129D3F5}"/>
              </a:ext>
            </a:extLst>
          </p:cNvPr>
          <p:cNvSpPr>
            <a:spLocks noGrp="1"/>
          </p:cNvSpPr>
          <p:nvPr>
            <p:ph idx="12"/>
          </p:nvPr>
        </p:nvSpPr>
        <p:spPr>
          <a:xfrm>
            <a:off x="6575870" y="1629968"/>
            <a:ext cx="5065776" cy="4608513"/>
          </a:xfrm>
          <a:prstGeom prst="rect">
            <a:avLst/>
          </a:prstGeom>
        </p:spPr>
        <p:txBody>
          <a:bodyPr vert="horz" lIns="0" tIns="0" rIns="0" bIns="0" rtlCol="0">
            <a:noAutofit/>
          </a:bodyPr>
          <a:lstStyle>
            <a:lvl1pPr>
              <a:defRPr b="0" i="0">
                <a:solidFill>
                  <a:schemeClr val="accent3"/>
                </a:solidFill>
                <a:latin typeface="+mn-lt"/>
              </a:defRPr>
            </a:lvl1pPr>
            <a:lvl2pPr>
              <a:defRPr b="0" i="0">
                <a:solidFill>
                  <a:schemeClr val="accent3"/>
                </a:solidFill>
                <a:latin typeface="+mn-lt"/>
              </a:defRPr>
            </a:lvl2pPr>
            <a:lvl3pPr>
              <a:buClr>
                <a:schemeClr val="accent1"/>
              </a:buClr>
              <a:defRPr b="0" i="0">
                <a:solidFill>
                  <a:schemeClr val="accent3"/>
                </a:solidFill>
                <a:latin typeface="+mn-lt"/>
              </a:defRPr>
            </a:lvl3pPr>
            <a:lvl4pPr>
              <a:buClr>
                <a:schemeClr val="accent1"/>
              </a:buClr>
              <a:defRPr b="0" i="0">
                <a:solidFill>
                  <a:schemeClr val="accent3"/>
                </a:solidFill>
                <a:latin typeface="+mn-lt"/>
              </a:defRPr>
            </a:lvl4pPr>
            <a:lvl5pPr>
              <a:buClr>
                <a:schemeClr val="accent1"/>
              </a:buClr>
              <a:defRPr b="0" i="0">
                <a:solidFill>
                  <a:schemeClr val="accent3"/>
                </a:solidFill>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1" name="Title Placeholder 1">
            <a:extLst>
              <a:ext uri="{FF2B5EF4-FFF2-40B4-BE49-F238E27FC236}">
                <a16:creationId xmlns:a16="http://schemas.microsoft.com/office/drawing/2014/main" id="{AA9D364F-6233-41C6-8712-D9A0BE2AA920}"/>
              </a:ext>
            </a:extLst>
          </p:cNvPr>
          <p:cNvSpPr>
            <a:spLocks noGrp="1"/>
          </p:cNvSpPr>
          <p:nvPr>
            <p:ph type="title" hasCustomPrompt="1"/>
          </p:nvPr>
        </p:nvSpPr>
        <p:spPr>
          <a:xfrm>
            <a:off x="542647" y="365126"/>
            <a:ext cx="11098999" cy="332399"/>
          </a:xfrm>
          <a:prstGeom prst="rect">
            <a:avLst/>
          </a:prstGeom>
        </p:spPr>
        <p:txBody>
          <a:bodyPr vert="horz" lIns="0" tIns="0" rIns="0" bIns="0" rtlCol="0" anchor="t" anchorCtr="0">
            <a:spAutoFit/>
          </a:bodyPr>
          <a:lstStyle>
            <a:lvl1pPr>
              <a:lnSpc>
                <a:spcPct val="90000"/>
              </a:lnSpc>
              <a:defRPr cap="all" baseline="0">
                <a:solidFill>
                  <a:schemeClr val="tx1"/>
                </a:solidFill>
              </a:defRPr>
            </a:lvl1pPr>
          </a:lstStyle>
          <a:p>
            <a:r>
              <a:rPr lang="en-US" dirty="0"/>
              <a:t>CLICK TO EDIT MASTER TITLE STYLE</a:t>
            </a:r>
            <a:endParaRPr lang="en-GB" dirty="0"/>
          </a:p>
        </p:txBody>
      </p:sp>
      <p:sp>
        <p:nvSpPr>
          <p:cNvPr id="13" name="Text Placeholder 7">
            <a:extLst>
              <a:ext uri="{FF2B5EF4-FFF2-40B4-BE49-F238E27FC236}">
                <a16:creationId xmlns:a16="http://schemas.microsoft.com/office/drawing/2014/main" id="{36D93810-B0D3-46A3-B739-FEA6E7EBD401}"/>
              </a:ext>
            </a:extLst>
          </p:cNvPr>
          <p:cNvSpPr>
            <a:spLocks noGrp="1"/>
          </p:cNvSpPr>
          <p:nvPr>
            <p:ph type="body" sz="quarter" idx="10" hasCustomPrompt="1"/>
          </p:nvPr>
        </p:nvSpPr>
        <p:spPr>
          <a:xfrm>
            <a:off x="542647" y="814367"/>
            <a:ext cx="11098999" cy="276999"/>
          </a:xfrm>
        </p:spPr>
        <p:txBody>
          <a:bodyPr wrap="square">
            <a:spAutoFit/>
          </a:bodyPr>
          <a:lstStyle>
            <a:lvl1pPr>
              <a:lnSpc>
                <a:spcPct val="90000"/>
              </a:lnSpc>
              <a:spcBef>
                <a:spcPts val="0"/>
              </a:spcBef>
              <a:defRPr sz="2000" b="0" i="0">
                <a:solidFill>
                  <a:schemeClr val="bg2">
                    <a:lumMod val="50000"/>
                  </a:schemeClr>
                </a:solidFill>
                <a:latin typeface="Century Gothic" panose="020B0502020202020204" pitchFamily="34" charset="0"/>
              </a:defRPr>
            </a:lvl1pPr>
          </a:lstStyle>
          <a:p>
            <a:pPr lvl="0"/>
            <a:r>
              <a:rPr lang="en-US" dirty="0"/>
              <a:t>Subtitle goes here</a:t>
            </a:r>
          </a:p>
        </p:txBody>
      </p:sp>
      <p:sp>
        <p:nvSpPr>
          <p:cNvPr id="8" name="TextBox 7">
            <a:extLst>
              <a:ext uri="{FF2B5EF4-FFF2-40B4-BE49-F238E27FC236}">
                <a16:creationId xmlns:a16="http://schemas.microsoft.com/office/drawing/2014/main" id="{8FAD040D-EC81-4EC3-A7E6-0087AD01664A}"/>
              </a:ext>
            </a:extLst>
          </p:cNvPr>
          <p:cNvSpPr txBox="1"/>
          <p:nvPr userDrawn="1"/>
        </p:nvSpPr>
        <p:spPr>
          <a:xfrm>
            <a:off x="550863" y="6486685"/>
            <a:ext cx="3254096" cy="123111"/>
          </a:xfrm>
          <a:prstGeom prst="rect">
            <a:avLst/>
          </a:prstGeom>
          <a:noFill/>
        </p:spPr>
        <p:txBody>
          <a:bodyPr wrap="square" lIns="0" tIns="0" rIns="0" bIns="0" rtlCol="0">
            <a:spAutoFit/>
          </a:bodyPr>
          <a:lstStyle/>
          <a:p>
            <a:pPr marL="0" marR="0" lvl="0" indent="0" algn="l" defTabSz="108834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rPr>
              <a:t>© 2022 The Capital Markets Company. Capco Confidential. All rights reserved.</a:t>
            </a:r>
          </a:p>
        </p:txBody>
      </p:sp>
      <p:sp>
        <p:nvSpPr>
          <p:cNvPr id="9" name="TextBox 8">
            <a:extLst>
              <a:ext uri="{FF2B5EF4-FFF2-40B4-BE49-F238E27FC236}">
                <a16:creationId xmlns:a16="http://schemas.microsoft.com/office/drawing/2014/main" id="{5E5D48C8-2827-45EB-B799-2B3A1101346A}"/>
              </a:ext>
            </a:extLst>
          </p:cNvPr>
          <p:cNvSpPr txBox="1"/>
          <p:nvPr userDrawn="1"/>
        </p:nvSpPr>
        <p:spPr>
          <a:xfrm>
            <a:off x="11372849" y="6423669"/>
            <a:ext cx="298722" cy="269383"/>
          </a:xfrm>
          <a:prstGeom prst="rect">
            <a:avLst/>
          </a:prstGeom>
          <a:noFill/>
        </p:spPr>
        <p:txBody>
          <a:bodyPr wrap="square" lIns="0" tIns="0" rIns="0" bIns="0" rtlCol="0" anchor="ctr" anchorCtr="0">
            <a:noAutofit/>
          </a:bodyPr>
          <a:lstStyle/>
          <a:p>
            <a:pPr marL="0" marR="0" lvl="0" indent="0" algn="r" defTabSz="1088340" rtl="0" eaLnBrk="1" fontAlgn="auto" latinLnBrk="0" hangingPunct="1">
              <a:lnSpc>
                <a:spcPct val="100000"/>
              </a:lnSpc>
              <a:spcBef>
                <a:spcPts val="0"/>
              </a:spcBef>
              <a:spcAft>
                <a:spcPts val="0"/>
              </a:spcAft>
              <a:buClrTx/>
              <a:buSzTx/>
              <a:buFontTx/>
              <a:buNone/>
              <a:tabLst/>
              <a:defRPr/>
            </a:pPr>
            <a:fld id="{3BB745A9-307D-7A4A-B43D-4F1813E0F239}" type="slidenum">
              <a:rPr kumimoji="0" lang="en-US" sz="800" b="0" i="0" u="none" strike="noStrike" kern="1200" cap="none" spc="0" normalizeH="0" baseline="0" noProof="0" smtClean="0">
                <a:ln>
                  <a:noFill/>
                </a:ln>
                <a:solidFill>
                  <a:schemeClr val="bg2">
                    <a:lumMod val="75000"/>
                  </a:schemeClr>
                </a:solidFill>
                <a:effectLst/>
                <a:uLnTx/>
                <a:uFillTx/>
                <a:latin typeface="Calibri" panose="020F0502020204030204" pitchFamily="34" charset="0"/>
                <a:cs typeface="Calibri" panose="020F0502020204030204" pitchFamily="34" charset="0"/>
              </a:rPr>
              <a:pPr marL="0" marR="0" lvl="0" indent="0" algn="r" defTabSz="108834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endParaRPr>
          </a:p>
        </p:txBody>
      </p:sp>
      <p:sp>
        <p:nvSpPr>
          <p:cNvPr id="14" name="Footer Placeholder 3">
            <a:extLst>
              <a:ext uri="{FF2B5EF4-FFF2-40B4-BE49-F238E27FC236}">
                <a16:creationId xmlns:a16="http://schemas.microsoft.com/office/drawing/2014/main" id="{8D64C123-9E7B-4109-A8AF-286768943940}"/>
              </a:ext>
            </a:extLst>
          </p:cNvPr>
          <p:cNvSpPr>
            <a:spLocks noGrp="1"/>
          </p:cNvSpPr>
          <p:nvPr>
            <p:ph type="ftr" sz="quarter" idx="3"/>
          </p:nvPr>
        </p:nvSpPr>
        <p:spPr>
          <a:xfrm>
            <a:off x="3895724" y="6463172"/>
            <a:ext cx="7477125" cy="297962"/>
          </a:xfrm>
          <a:prstGeom prst="rect">
            <a:avLst/>
          </a:prstGeom>
          <a:noFill/>
        </p:spPr>
        <p:txBody>
          <a:bodyPr vert="horz" lIns="45720" tIns="36000" rIns="91440" bIns="45720" rtlCol="0" anchor="t" anchorCtr="0">
            <a:spAutoFit/>
          </a:bodyPr>
          <a:lstStyle>
            <a:lvl1pPr>
              <a:defRPr lang="en-US" sz="700" smtClean="0">
                <a:solidFill>
                  <a:schemeClr val="bg2">
                    <a:lumMod val="75000"/>
                  </a:schemeClr>
                </a:solidFill>
              </a:defRPr>
            </a:lvl1pPr>
          </a:lstStyle>
          <a:p>
            <a:r>
              <a:rPr lang="en-US" dirty="0"/>
              <a:t>To edit the footer text go to Insert &gt; Header &amp; Footer</a:t>
            </a:r>
          </a:p>
          <a:p>
            <a:r>
              <a:rPr lang="en-US" dirty="0"/>
              <a:t>Footer can span to two lines </a:t>
            </a:r>
          </a:p>
        </p:txBody>
      </p:sp>
    </p:spTree>
    <p:extLst>
      <p:ext uri="{BB962C8B-B14F-4D97-AF65-F5344CB8AC3E}">
        <p14:creationId xmlns:p14="http://schemas.microsoft.com/office/powerpoint/2010/main" val="2625175595"/>
      </p:ext>
    </p:extLst>
  </p:cSld>
  <p:clrMapOvr>
    <a:masterClrMapping/>
  </p:clrMapOvr>
  <p:extLst>
    <p:ext uri="{DCECCB84-F9BA-43D5-87BE-67443E8EF086}">
      <p15:sldGuideLst xmlns:p15="http://schemas.microsoft.com/office/powerpoint/2012/main"/>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le Only White">
    <p:spTree>
      <p:nvGrpSpPr>
        <p:cNvPr id="1" name=""/>
        <p:cNvGrpSpPr/>
        <p:nvPr/>
      </p:nvGrpSpPr>
      <p:grpSpPr>
        <a:xfrm>
          <a:off x="0" y="0"/>
          <a:ext cx="0" cy="0"/>
          <a:chOff x="0" y="0"/>
          <a:chExt cx="0" cy="0"/>
        </a:xfrm>
      </p:grpSpPr>
      <p:sp>
        <p:nvSpPr>
          <p:cNvPr id="5" name="Footer Placeholder 3">
            <a:extLst>
              <a:ext uri="{FF2B5EF4-FFF2-40B4-BE49-F238E27FC236}">
                <a16:creationId xmlns:a16="http://schemas.microsoft.com/office/drawing/2014/main" id="{069CFF2A-4855-4203-82D4-95D069AA663B}"/>
              </a:ext>
            </a:extLst>
          </p:cNvPr>
          <p:cNvSpPr>
            <a:spLocks noGrp="1"/>
          </p:cNvSpPr>
          <p:nvPr>
            <p:ph type="ftr" sz="quarter" idx="3"/>
          </p:nvPr>
        </p:nvSpPr>
        <p:spPr>
          <a:xfrm>
            <a:off x="3895724" y="6463172"/>
            <a:ext cx="7477125" cy="297962"/>
          </a:xfrm>
          <a:prstGeom prst="rect">
            <a:avLst/>
          </a:prstGeom>
          <a:noFill/>
        </p:spPr>
        <p:txBody>
          <a:bodyPr vert="horz" lIns="45720" tIns="36000" rIns="91440" bIns="45720" rtlCol="0" anchor="t" anchorCtr="0">
            <a:spAutoFit/>
          </a:bodyPr>
          <a:lstStyle>
            <a:lvl1pPr>
              <a:defRPr lang="en-US" sz="700" smtClean="0">
                <a:solidFill>
                  <a:schemeClr val="bg2">
                    <a:lumMod val="75000"/>
                  </a:schemeClr>
                </a:solidFill>
              </a:defRPr>
            </a:lvl1pPr>
          </a:lstStyle>
          <a:p>
            <a:r>
              <a:rPr lang="en-US" dirty="0"/>
              <a:t>To edit the footer text go to Insert &gt; Header &amp; Footer</a:t>
            </a:r>
          </a:p>
          <a:p>
            <a:r>
              <a:rPr lang="en-US" dirty="0"/>
              <a:t>Footer can span to two lines </a:t>
            </a:r>
          </a:p>
        </p:txBody>
      </p:sp>
      <p:sp>
        <p:nvSpPr>
          <p:cNvPr id="8" name="Title Placeholder 1">
            <a:extLst>
              <a:ext uri="{FF2B5EF4-FFF2-40B4-BE49-F238E27FC236}">
                <a16:creationId xmlns:a16="http://schemas.microsoft.com/office/drawing/2014/main" id="{5EBAC850-E144-452B-A918-94BB62332DBA}"/>
              </a:ext>
            </a:extLst>
          </p:cNvPr>
          <p:cNvSpPr>
            <a:spLocks noGrp="1"/>
          </p:cNvSpPr>
          <p:nvPr>
            <p:ph type="title" hasCustomPrompt="1"/>
          </p:nvPr>
        </p:nvSpPr>
        <p:spPr>
          <a:xfrm>
            <a:off x="542647" y="365126"/>
            <a:ext cx="11098999" cy="332399"/>
          </a:xfrm>
          <a:prstGeom prst="rect">
            <a:avLst/>
          </a:prstGeom>
        </p:spPr>
        <p:txBody>
          <a:bodyPr vert="horz" lIns="0" tIns="0" rIns="0" bIns="0" rtlCol="0" anchor="t" anchorCtr="0">
            <a:spAutoFit/>
          </a:bodyPr>
          <a:lstStyle>
            <a:lvl1pPr>
              <a:lnSpc>
                <a:spcPct val="90000"/>
              </a:lnSpc>
              <a:defRPr cap="all" baseline="0">
                <a:solidFill>
                  <a:schemeClr val="tx1"/>
                </a:solidFill>
              </a:defRPr>
            </a:lvl1pPr>
          </a:lstStyle>
          <a:p>
            <a:r>
              <a:rPr lang="en-US" dirty="0"/>
              <a:t>CLICK TO EDIT MASTER TITLE STYLE</a:t>
            </a:r>
            <a:endParaRPr lang="en-GB" dirty="0"/>
          </a:p>
        </p:txBody>
      </p:sp>
      <p:sp>
        <p:nvSpPr>
          <p:cNvPr id="9" name="Text Placeholder 7">
            <a:extLst>
              <a:ext uri="{FF2B5EF4-FFF2-40B4-BE49-F238E27FC236}">
                <a16:creationId xmlns:a16="http://schemas.microsoft.com/office/drawing/2014/main" id="{A433161F-4F8F-42B9-84A4-AD534575A867}"/>
              </a:ext>
            </a:extLst>
          </p:cNvPr>
          <p:cNvSpPr>
            <a:spLocks noGrp="1"/>
          </p:cNvSpPr>
          <p:nvPr>
            <p:ph type="body" sz="quarter" idx="10" hasCustomPrompt="1"/>
          </p:nvPr>
        </p:nvSpPr>
        <p:spPr>
          <a:xfrm>
            <a:off x="542647" y="814367"/>
            <a:ext cx="11098999" cy="276999"/>
          </a:xfrm>
        </p:spPr>
        <p:txBody>
          <a:bodyPr wrap="square">
            <a:spAutoFit/>
          </a:bodyPr>
          <a:lstStyle>
            <a:lvl1pPr>
              <a:lnSpc>
                <a:spcPct val="90000"/>
              </a:lnSpc>
              <a:spcBef>
                <a:spcPts val="0"/>
              </a:spcBef>
              <a:defRPr sz="2000" b="0" i="0">
                <a:solidFill>
                  <a:schemeClr val="bg2">
                    <a:lumMod val="50000"/>
                  </a:schemeClr>
                </a:solidFill>
                <a:latin typeface="Century Gothic" panose="020B0502020202020204" pitchFamily="34" charset="0"/>
              </a:defRPr>
            </a:lvl1pPr>
          </a:lstStyle>
          <a:p>
            <a:pPr lvl="0"/>
            <a:r>
              <a:rPr lang="en-US" dirty="0"/>
              <a:t>Subtitle goes here</a:t>
            </a:r>
          </a:p>
        </p:txBody>
      </p:sp>
    </p:spTree>
    <p:extLst>
      <p:ext uri="{BB962C8B-B14F-4D97-AF65-F5344CB8AC3E}">
        <p14:creationId xmlns:p14="http://schemas.microsoft.com/office/powerpoint/2010/main" val="370987470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blank" preserve="1">
  <p:cSld name="Blank White">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723E1AD-947B-44D9-857A-06E7E9097BC1}"/>
              </a:ext>
            </a:extLst>
          </p:cNvPr>
          <p:cNvSpPr txBox="1"/>
          <p:nvPr userDrawn="1"/>
        </p:nvSpPr>
        <p:spPr>
          <a:xfrm>
            <a:off x="550863" y="6486685"/>
            <a:ext cx="3254096" cy="123111"/>
          </a:xfrm>
          <a:prstGeom prst="rect">
            <a:avLst/>
          </a:prstGeom>
          <a:noFill/>
        </p:spPr>
        <p:txBody>
          <a:bodyPr wrap="square" lIns="0" tIns="0" rIns="0" bIns="0" rtlCol="0">
            <a:spAutoFit/>
          </a:bodyPr>
          <a:lstStyle/>
          <a:p>
            <a:pPr marL="0" marR="0" lvl="0" indent="0" algn="l" defTabSz="108834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rPr>
              <a:t>© 2022 The Capital Markets Company. Capco Confidential. All rights reserved.</a:t>
            </a:r>
          </a:p>
        </p:txBody>
      </p:sp>
      <p:sp>
        <p:nvSpPr>
          <p:cNvPr id="5" name="TextBox 4">
            <a:extLst>
              <a:ext uri="{FF2B5EF4-FFF2-40B4-BE49-F238E27FC236}">
                <a16:creationId xmlns:a16="http://schemas.microsoft.com/office/drawing/2014/main" id="{FC728CCB-E3FE-4CB6-9A67-6E08B07E1044}"/>
              </a:ext>
            </a:extLst>
          </p:cNvPr>
          <p:cNvSpPr txBox="1"/>
          <p:nvPr userDrawn="1"/>
        </p:nvSpPr>
        <p:spPr>
          <a:xfrm>
            <a:off x="11372849" y="6423669"/>
            <a:ext cx="298722" cy="269383"/>
          </a:xfrm>
          <a:prstGeom prst="rect">
            <a:avLst/>
          </a:prstGeom>
          <a:noFill/>
        </p:spPr>
        <p:txBody>
          <a:bodyPr wrap="square" lIns="0" tIns="0" rIns="0" bIns="0" rtlCol="0" anchor="ctr" anchorCtr="0">
            <a:noAutofit/>
          </a:bodyPr>
          <a:lstStyle/>
          <a:p>
            <a:pPr marL="0" marR="0" lvl="0" indent="0" algn="r" defTabSz="1088340" rtl="0" eaLnBrk="1" fontAlgn="auto" latinLnBrk="0" hangingPunct="1">
              <a:lnSpc>
                <a:spcPct val="100000"/>
              </a:lnSpc>
              <a:spcBef>
                <a:spcPts val="0"/>
              </a:spcBef>
              <a:spcAft>
                <a:spcPts val="0"/>
              </a:spcAft>
              <a:buClrTx/>
              <a:buSzTx/>
              <a:buFontTx/>
              <a:buNone/>
              <a:tabLst/>
              <a:defRPr/>
            </a:pPr>
            <a:fld id="{3BB745A9-307D-7A4A-B43D-4F1813E0F239}" type="slidenum">
              <a:rPr kumimoji="0" lang="en-US" sz="800" b="0" i="0" u="none" strike="noStrike" kern="1200" cap="none" spc="0" normalizeH="0" baseline="0" noProof="0" smtClean="0">
                <a:ln>
                  <a:noFill/>
                </a:ln>
                <a:solidFill>
                  <a:schemeClr val="bg2">
                    <a:lumMod val="75000"/>
                  </a:schemeClr>
                </a:solidFill>
                <a:effectLst/>
                <a:uLnTx/>
                <a:uFillTx/>
                <a:latin typeface="Calibri" panose="020F0502020204030204" pitchFamily="34" charset="0"/>
                <a:cs typeface="Calibri" panose="020F0502020204030204" pitchFamily="34" charset="0"/>
              </a:rPr>
              <a:pPr marL="0" marR="0" lvl="0" indent="0" algn="r" defTabSz="108834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endParaRPr>
          </a:p>
        </p:txBody>
      </p:sp>
      <p:sp>
        <p:nvSpPr>
          <p:cNvPr id="6" name="Footer Placeholder 3">
            <a:extLst>
              <a:ext uri="{FF2B5EF4-FFF2-40B4-BE49-F238E27FC236}">
                <a16:creationId xmlns:a16="http://schemas.microsoft.com/office/drawing/2014/main" id="{ED503806-1F66-40C8-9BAA-65AB80B2397D}"/>
              </a:ext>
            </a:extLst>
          </p:cNvPr>
          <p:cNvSpPr>
            <a:spLocks noGrp="1"/>
          </p:cNvSpPr>
          <p:nvPr>
            <p:ph type="ftr" sz="quarter" idx="3"/>
          </p:nvPr>
        </p:nvSpPr>
        <p:spPr>
          <a:xfrm>
            <a:off x="3895724" y="6463172"/>
            <a:ext cx="7477125" cy="297962"/>
          </a:xfrm>
          <a:prstGeom prst="rect">
            <a:avLst/>
          </a:prstGeom>
          <a:noFill/>
        </p:spPr>
        <p:txBody>
          <a:bodyPr vert="horz" lIns="45720" tIns="36000" rIns="91440" bIns="45720" rtlCol="0" anchor="t" anchorCtr="0">
            <a:spAutoFit/>
          </a:bodyPr>
          <a:lstStyle>
            <a:lvl1pPr>
              <a:defRPr lang="en-US" sz="700" smtClean="0">
                <a:solidFill>
                  <a:schemeClr val="bg2">
                    <a:lumMod val="75000"/>
                  </a:schemeClr>
                </a:solidFill>
              </a:defRPr>
            </a:lvl1pPr>
          </a:lstStyle>
          <a:p>
            <a:r>
              <a:rPr lang="en-US" dirty="0"/>
              <a:t>To edit the footer text go to Insert &gt; Header &amp; Footer</a:t>
            </a:r>
          </a:p>
          <a:p>
            <a:r>
              <a:rPr lang="en-US" dirty="0"/>
              <a:t>Footer can span to two lines </a:t>
            </a:r>
          </a:p>
        </p:txBody>
      </p:sp>
    </p:spTree>
    <p:extLst>
      <p:ext uri="{BB962C8B-B14F-4D97-AF65-F5344CB8AC3E}">
        <p14:creationId xmlns:p14="http://schemas.microsoft.com/office/powerpoint/2010/main" val="32812625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ntent Header">
    <p:bg>
      <p:bgPr>
        <a:solidFill>
          <a:schemeClr val="tx1"/>
        </a:solidFill>
        <a:effectLst/>
      </p:bgPr>
    </p:bg>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B53E47E5-0E7A-47D3-AC9D-FFF1F9055268}"/>
              </a:ext>
            </a:extLst>
          </p:cNvPr>
          <p:cNvPicPr>
            <a:picLocks/>
          </p:cNvPicPr>
          <p:nvPr userDrawn="1"/>
        </p:nvPicPr>
        <p:blipFill rotWithShape="1">
          <a:blip r:embed="rId2">
            <a:extLst>
              <a:ext uri="{28A0092B-C50C-407E-A947-70E740481C1C}">
                <a14:useLocalDpi xmlns:a14="http://schemas.microsoft.com/office/drawing/2010/main" val="0"/>
              </a:ext>
            </a:extLst>
          </a:blip>
          <a:srcRect t="75" b="75"/>
          <a:stretch/>
        </p:blipFill>
        <p:spPr>
          <a:xfrm>
            <a:off x="0" y="-1"/>
            <a:ext cx="12192000" cy="6858000"/>
          </a:xfrm>
          <a:prstGeom prst="rect">
            <a:avLst/>
          </a:prstGeom>
        </p:spPr>
      </p:pic>
      <p:sp>
        <p:nvSpPr>
          <p:cNvPr id="13" name="Rectangle 12">
            <a:extLst>
              <a:ext uri="{FF2B5EF4-FFF2-40B4-BE49-F238E27FC236}">
                <a16:creationId xmlns:a16="http://schemas.microsoft.com/office/drawing/2014/main" id="{15830C04-824F-4446-BF96-66F3759BFDC2}"/>
              </a:ext>
            </a:extLst>
          </p:cNvPr>
          <p:cNvSpPr/>
          <p:nvPr userDrawn="1"/>
        </p:nvSpPr>
        <p:spPr>
          <a:xfrm>
            <a:off x="0" y="1374775"/>
            <a:ext cx="12192000" cy="54832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TextBox 13">
            <a:extLst>
              <a:ext uri="{FF2B5EF4-FFF2-40B4-BE49-F238E27FC236}">
                <a16:creationId xmlns:a16="http://schemas.microsoft.com/office/drawing/2014/main" id="{1CEFFE20-85A7-4131-8350-5F3D2FA877CC}"/>
              </a:ext>
            </a:extLst>
          </p:cNvPr>
          <p:cNvSpPr txBox="1"/>
          <p:nvPr userDrawn="1"/>
        </p:nvSpPr>
        <p:spPr>
          <a:xfrm>
            <a:off x="550863" y="6486685"/>
            <a:ext cx="3254096" cy="123111"/>
          </a:xfrm>
          <a:prstGeom prst="rect">
            <a:avLst/>
          </a:prstGeom>
          <a:noFill/>
        </p:spPr>
        <p:txBody>
          <a:bodyPr wrap="square" lIns="0" tIns="0" rIns="0" bIns="0" rtlCol="0">
            <a:spAutoFit/>
          </a:bodyPr>
          <a:lstStyle/>
          <a:p>
            <a:pPr marL="0" marR="0" lvl="0" indent="0" algn="l" defTabSz="108834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rPr>
              <a:t>© 2022 The Capital Markets Company. Capco Confidential. All rights reserved.</a:t>
            </a:r>
          </a:p>
        </p:txBody>
      </p:sp>
      <p:sp>
        <p:nvSpPr>
          <p:cNvPr id="15" name="TextBox 14">
            <a:extLst>
              <a:ext uri="{FF2B5EF4-FFF2-40B4-BE49-F238E27FC236}">
                <a16:creationId xmlns:a16="http://schemas.microsoft.com/office/drawing/2014/main" id="{C7322154-4559-4860-AD81-A183BF19A2F2}"/>
              </a:ext>
            </a:extLst>
          </p:cNvPr>
          <p:cNvSpPr txBox="1"/>
          <p:nvPr userDrawn="1"/>
        </p:nvSpPr>
        <p:spPr>
          <a:xfrm>
            <a:off x="11372849" y="6423669"/>
            <a:ext cx="298722" cy="269383"/>
          </a:xfrm>
          <a:prstGeom prst="rect">
            <a:avLst/>
          </a:prstGeom>
          <a:noFill/>
        </p:spPr>
        <p:txBody>
          <a:bodyPr wrap="square" lIns="0" tIns="0" rIns="0" bIns="0" rtlCol="0" anchor="ctr" anchorCtr="0">
            <a:noAutofit/>
          </a:bodyPr>
          <a:lstStyle/>
          <a:p>
            <a:pPr marL="0" marR="0" lvl="0" indent="0" algn="r" defTabSz="1088340" rtl="0" eaLnBrk="1" fontAlgn="auto" latinLnBrk="0" hangingPunct="1">
              <a:lnSpc>
                <a:spcPct val="100000"/>
              </a:lnSpc>
              <a:spcBef>
                <a:spcPts val="0"/>
              </a:spcBef>
              <a:spcAft>
                <a:spcPts val="0"/>
              </a:spcAft>
              <a:buClrTx/>
              <a:buSzTx/>
              <a:buFontTx/>
              <a:buNone/>
              <a:tabLst/>
              <a:defRPr/>
            </a:pPr>
            <a:fld id="{3BB745A9-307D-7A4A-B43D-4F1813E0F239}" type="slidenum">
              <a:rPr kumimoji="0" lang="en-US" sz="800" b="0" i="0" u="none" strike="noStrike" kern="1200" cap="none" spc="0" normalizeH="0" baseline="0" noProof="0" smtClean="0">
                <a:ln>
                  <a:noFill/>
                </a:ln>
                <a:solidFill>
                  <a:schemeClr val="bg2">
                    <a:lumMod val="75000"/>
                  </a:schemeClr>
                </a:solidFill>
                <a:effectLst/>
                <a:uLnTx/>
                <a:uFillTx/>
                <a:latin typeface="Calibri" panose="020F0502020204030204" pitchFamily="34" charset="0"/>
                <a:cs typeface="Calibri" panose="020F0502020204030204" pitchFamily="34" charset="0"/>
              </a:rPr>
              <a:pPr marL="0" marR="0" lvl="0" indent="0" algn="r" defTabSz="108834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endParaRPr>
          </a:p>
        </p:txBody>
      </p:sp>
      <p:sp>
        <p:nvSpPr>
          <p:cNvPr id="16" name="Footer Placeholder 3">
            <a:extLst>
              <a:ext uri="{FF2B5EF4-FFF2-40B4-BE49-F238E27FC236}">
                <a16:creationId xmlns:a16="http://schemas.microsoft.com/office/drawing/2014/main" id="{A55E5C65-3002-4E1C-8C73-EF17DB73BE2A}"/>
              </a:ext>
            </a:extLst>
          </p:cNvPr>
          <p:cNvSpPr>
            <a:spLocks noGrp="1"/>
          </p:cNvSpPr>
          <p:nvPr>
            <p:ph type="ftr" sz="quarter" idx="3"/>
          </p:nvPr>
        </p:nvSpPr>
        <p:spPr>
          <a:xfrm>
            <a:off x="3895724" y="6463172"/>
            <a:ext cx="7477125" cy="297962"/>
          </a:xfrm>
          <a:prstGeom prst="rect">
            <a:avLst/>
          </a:prstGeom>
          <a:noFill/>
        </p:spPr>
        <p:txBody>
          <a:bodyPr vert="horz" lIns="45720" tIns="36000" rIns="91440" bIns="45720" rtlCol="0" anchor="t" anchorCtr="0">
            <a:spAutoFit/>
          </a:bodyPr>
          <a:lstStyle>
            <a:lvl1pPr>
              <a:defRPr lang="en-US" sz="700" smtClean="0">
                <a:solidFill>
                  <a:schemeClr val="bg2">
                    <a:lumMod val="75000"/>
                  </a:schemeClr>
                </a:solidFill>
              </a:defRPr>
            </a:lvl1pPr>
          </a:lstStyle>
          <a:p>
            <a:r>
              <a:rPr lang="en-US" dirty="0"/>
              <a:t>To edit the footer text go to Insert &gt; Header &amp; Footer</a:t>
            </a:r>
          </a:p>
          <a:p>
            <a:r>
              <a:rPr lang="en-US" dirty="0"/>
              <a:t>Footer can span to two lines </a:t>
            </a:r>
          </a:p>
        </p:txBody>
      </p:sp>
      <p:sp>
        <p:nvSpPr>
          <p:cNvPr id="7" name="Text Placeholder 2">
            <a:extLst>
              <a:ext uri="{FF2B5EF4-FFF2-40B4-BE49-F238E27FC236}">
                <a16:creationId xmlns:a16="http://schemas.microsoft.com/office/drawing/2014/main" id="{C6B67007-3E56-6F41-A1C4-064534E2833A}"/>
              </a:ext>
            </a:extLst>
          </p:cNvPr>
          <p:cNvSpPr>
            <a:spLocks noGrp="1"/>
          </p:cNvSpPr>
          <p:nvPr>
            <p:ph idx="1"/>
          </p:nvPr>
        </p:nvSpPr>
        <p:spPr>
          <a:xfrm>
            <a:off x="542647" y="1629968"/>
            <a:ext cx="11090275" cy="4608513"/>
          </a:xfrm>
          <a:prstGeom prst="rect">
            <a:avLst/>
          </a:prstGeom>
        </p:spPr>
        <p:txBody>
          <a:bodyPr vert="horz" lIns="0" tIns="0" rIns="0" bIns="0" rtlCol="0">
            <a:noAutofit/>
          </a:bodyPr>
          <a:lstStyle>
            <a:lvl1pPr>
              <a:defRPr b="0" i="0">
                <a:solidFill>
                  <a:schemeClr val="accent3"/>
                </a:solidFill>
                <a:latin typeface="+mn-lt"/>
              </a:defRPr>
            </a:lvl1pPr>
            <a:lvl2pPr>
              <a:defRPr b="0" i="0">
                <a:solidFill>
                  <a:schemeClr val="accent3"/>
                </a:solidFill>
                <a:latin typeface="+mn-lt"/>
              </a:defRPr>
            </a:lvl2pPr>
            <a:lvl3pPr>
              <a:buClr>
                <a:schemeClr val="accent1"/>
              </a:buClr>
              <a:defRPr b="0" i="0">
                <a:solidFill>
                  <a:schemeClr val="accent3"/>
                </a:solidFill>
                <a:latin typeface="+mn-lt"/>
              </a:defRPr>
            </a:lvl3pPr>
            <a:lvl4pPr>
              <a:buClr>
                <a:schemeClr val="accent1"/>
              </a:buClr>
              <a:defRPr b="0" i="0">
                <a:solidFill>
                  <a:schemeClr val="accent3"/>
                </a:solidFill>
                <a:latin typeface="+mn-lt"/>
              </a:defRPr>
            </a:lvl4pPr>
            <a:lvl5pPr>
              <a:buClr>
                <a:schemeClr val="accent1"/>
              </a:buClr>
              <a:defRPr b="0" i="0">
                <a:solidFill>
                  <a:schemeClr val="accent3"/>
                </a:solidFill>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9" name="Title Placeholder 1">
            <a:extLst>
              <a:ext uri="{FF2B5EF4-FFF2-40B4-BE49-F238E27FC236}">
                <a16:creationId xmlns:a16="http://schemas.microsoft.com/office/drawing/2014/main" id="{DACC7256-B7E9-4862-8DD8-559B79F4E829}"/>
              </a:ext>
            </a:extLst>
          </p:cNvPr>
          <p:cNvSpPr>
            <a:spLocks noGrp="1"/>
          </p:cNvSpPr>
          <p:nvPr>
            <p:ph type="title" hasCustomPrompt="1"/>
          </p:nvPr>
        </p:nvSpPr>
        <p:spPr>
          <a:xfrm>
            <a:off x="542647" y="365126"/>
            <a:ext cx="11098999" cy="332399"/>
          </a:xfrm>
          <a:prstGeom prst="rect">
            <a:avLst/>
          </a:prstGeom>
        </p:spPr>
        <p:txBody>
          <a:bodyPr vert="horz" lIns="0" tIns="0" rIns="0" bIns="0" rtlCol="0" anchor="t" anchorCtr="0">
            <a:spAutoFit/>
          </a:bodyPr>
          <a:lstStyle>
            <a:lvl1pPr>
              <a:lnSpc>
                <a:spcPct val="90000"/>
              </a:lnSpc>
              <a:defRPr cap="all" baseline="0">
                <a:solidFill>
                  <a:schemeClr val="bg1"/>
                </a:solidFill>
              </a:defRPr>
            </a:lvl1pPr>
          </a:lstStyle>
          <a:p>
            <a:r>
              <a:rPr lang="en-US" dirty="0"/>
              <a:t>CLICK TO EDIT MASTER TITLE STYLE</a:t>
            </a:r>
            <a:endParaRPr lang="en-GB" dirty="0"/>
          </a:p>
        </p:txBody>
      </p:sp>
      <p:sp>
        <p:nvSpPr>
          <p:cNvPr id="10" name="Text Placeholder 7">
            <a:extLst>
              <a:ext uri="{FF2B5EF4-FFF2-40B4-BE49-F238E27FC236}">
                <a16:creationId xmlns:a16="http://schemas.microsoft.com/office/drawing/2014/main" id="{A0CEA65A-B7A1-4C50-8002-0B775AFACAC5}"/>
              </a:ext>
            </a:extLst>
          </p:cNvPr>
          <p:cNvSpPr>
            <a:spLocks noGrp="1"/>
          </p:cNvSpPr>
          <p:nvPr>
            <p:ph type="body" sz="quarter" idx="10" hasCustomPrompt="1"/>
          </p:nvPr>
        </p:nvSpPr>
        <p:spPr>
          <a:xfrm>
            <a:off x="542647" y="814367"/>
            <a:ext cx="11098999" cy="276999"/>
          </a:xfrm>
        </p:spPr>
        <p:txBody>
          <a:bodyPr wrap="square">
            <a:spAutoFit/>
          </a:bodyPr>
          <a:lstStyle>
            <a:lvl1pPr>
              <a:lnSpc>
                <a:spcPct val="90000"/>
              </a:lnSpc>
              <a:spcBef>
                <a:spcPts val="0"/>
              </a:spcBef>
              <a:defRPr sz="2000" b="0" i="0">
                <a:solidFill>
                  <a:schemeClr val="bg2">
                    <a:lumMod val="75000"/>
                  </a:schemeClr>
                </a:solidFill>
                <a:latin typeface="Century Gothic" panose="020B0502020202020204" pitchFamily="34" charset="0"/>
              </a:defRPr>
            </a:lvl1pPr>
          </a:lstStyle>
          <a:p>
            <a:pPr lvl="0"/>
            <a:r>
              <a:rPr lang="en-US" dirty="0"/>
              <a:t>Subtitle goes here</a:t>
            </a:r>
          </a:p>
        </p:txBody>
      </p:sp>
    </p:spTree>
    <p:extLst>
      <p:ext uri="{BB962C8B-B14F-4D97-AF65-F5344CB8AC3E}">
        <p14:creationId xmlns:p14="http://schemas.microsoft.com/office/powerpoint/2010/main" val="2210148757"/>
      </p:ext>
    </p:extLst>
  </p:cSld>
  <p:clrMapOvr>
    <a:masterClrMapping/>
  </p:clrMapOvr>
  <p:extLst>
    <p:ext uri="{DCECCB84-F9BA-43D5-87BE-67443E8EF086}">
      <p15:sldGuideLst xmlns:p15="http://schemas.microsoft.com/office/powerpoint/2012/main"/>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Title Only Header">
    <p:bg>
      <p:bgPr>
        <a:solidFill>
          <a:schemeClr val="tx1"/>
        </a:solidFill>
        <a:effectLst/>
      </p:bgPr>
    </p:b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2ECE8E6C-72F7-4817-8AED-69C1E2869C7D}"/>
              </a:ext>
            </a:extLst>
          </p:cNvPr>
          <p:cNvPicPr>
            <a:picLocks/>
          </p:cNvPicPr>
          <p:nvPr userDrawn="1"/>
        </p:nvPicPr>
        <p:blipFill rotWithShape="1">
          <a:blip r:embed="rId2">
            <a:extLst>
              <a:ext uri="{28A0092B-C50C-407E-A947-70E740481C1C}">
                <a14:useLocalDpi xmlns:a14="http://schemas.microsoft.com/office/drawing/2010/main" val="0"/>
              </a:ext>
            </a:extLst>
          </a:blip>
          <a:srcRect t="75" b="75"/>
          <a:stretch/>
        </p:blipFill>
        <p:spPr>
          <a:xfrm>
            <a:off x="0" y="-1"/>
            <a:ext cx="12192000" cy="6858000"/>
          </a:xfrm>
          <a:prstGeom prst="rect">
            <a:avLst/>
          </a:prstGeom>
        </p:spPr>
      </p:pic>
      <p:sp>
        <p:nvSpPr>
          <p:cNvPr id="2" name="Rectangle 1">
            <a:extLst>
              <a:ext uri="{FF2B5EF4-FFF2-40B4-BE49-F238E27FC236}">
                <a16:creationId xmlns:a16="http://schemas.microsoft.com/office/drawing/2014/main" id="{ADB2BCC8-D8C7-4311-8E24-9D7D2AB45E3A}"/>
              </a:ext>
            </a:extLst>
          </p:cNvPr>
          <p:cNvSpPr/>
          <p:nvPr userDrawn="1"/>
        </p:nvSpPr>
        <p:spPr>
          <a:xfrm>
            <a:off x="0" y="1374775"/>
            <a:ext cx="12192000" cy="54832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itle Placeholder 1">
            <a:extLst>
              <a:ext uri="{FF2B5EF4-FFF2-40B4-BE49-F238E27FC236}">
                <a16:creationId xmlns:a16="http://schemas.microsoft.com/office/drawing/2014/main" id="{DACC7256-B7E9-4862-8DD8-559B79F4E829}"/>
              </a:ext>
            </a:extLst>
          </p:cNvPr>
          <p:cNvSpPr>
            <a:spLocks noGrp="1"/>
          </p:cNvSpPr>
          <p:nvPr>
            <p:ph type="title" hasCustomPrompt="1"/>
          </p:nvPr>
        </p:nvSpPr>
        <p:spPr>
          <a:xfrm>
            <a:off x="542647" y="365126"/>
            <a:ext cx="11098999" cy="332399"/>
          </a:xfrm>
          <a:prstGeom prst="rect">
            <a:avLst/>
          </a:prstGeom>
        </p:spPr>
        <p:txBody>
          <a:bodyPr vert="horz" lIns="0" tIns="0" rIns="0" bIns="0" rtlCol="0" anchor="t" anchorCtr="0">
            <a:spAutoFit/>
          </a:bodyPr>
          <a:lstStyle>
            <a:lvl1pPr>
              <a:lnSpc>
                <a:spcPct val="90000"/>
              </a:lnSpc>
              <a:defRPr cap="all" baseline="0">
                <a:solidFill>
                  <a:schemeClr val="bg1"/>
                </a:solidFill>
              </a:defRPr>
            </a:lvl1pPr>
          </a:lstStyle>
          <a:p>
            <a:r>
              <a:rPr lang="en-US" dirty="0"/>
              <a:t>CLICK TO EDIT MASTER TITLE STYLE</a:t>
            </a:r>
            <a:endParaRPr lang="en-GB" dirty="0"/>
          </a:p>
        </p:txBody>
      </p:sp>
      <p:sp>
        <p:nvSpPr>
          <p:cNvPr id="10" name="Text Placeholder 7">
            <a:extLst>
              <a:ext uri="{FF2B5EF4-FFF2-40B4-BE49-F238E27FC236}">
                <a16:creationId xmlns:a16="http://schemas.microsoft.com/office/drawing/2014/main" id="{A0CEA65A-B7A1-4C50-8002-0B775AFACAC5}"/>
              </a:ext>
            </a:extLst>
          </p:cNvPr>
          <p:cNvSpPr>
            <a:spLocks noGrp="1"/>
          </p:cNvSpPr>
          <p:nvPr>
            <p:ph type="body" sz="quarter" idx="10" hasCustomPrompt="1"/>
          </p:nvPr>
        </p:nvSpPr>
        <p:spPr>
          <a:xfrm>
            <a:off x="542647" y="814367"/>
            <a:ext cx="11098999" cy="276999"/>
          </a:xfrm>
        </p:spPr>
        <p:txBody>
          <a:bodyPr wrap="square">
            <a:spAutoFit/>
          </a:bodyPr>
          <a:lstStyle>
            <a:lvl1pPr>
              <a:lnSpc>
                <a:spcPct val="90000"/>
              </a:lnSpc>
              <a:spcBef>
                <a:spcPts val="0"/>
              </a:spcBef>
              <a:defRPr sz="2000" b="0" i="0">
                <a:solidFill>
                  <a:schemeClr val="bg2">
                    <a:lumMod val="75000"/>
                  </a:schemeClr>
                </a:solidFill>
                <a:latin typeface="Century Gothic" panose="020B0502020202020204" pitchFamily="34" charset="0"/>
              </a:defRPr>
            </a:lvl1pPr>
          </a:lstStyle>
          <a:p>
            <a:pPr lvl="0"/>
            <a:r>
              <a:rPr lang="en-US" dirty="0"/>
              <a:t>Subtitle goes here</a:t>
            </a:r>
          </a:p>
        </p:txBody>
      </p:sp>
      <p:sp>
        <p:nvSpPr>
          <p:cNvPr id="7" name="TextBox 6">
            <a:extLst>
              <a:ext uri="{FF2B5EF4-FFF2-40B4-BE49-F238E27FC236}">
                <a16:creationId xmlns:a16="http://schemas.microsoft.com/office/drawing/2014/main" id="{532502F7-ACED-40D2-BE3A-765318E5072D}"/>
              </a:ext>
            </a:extLst>
          </p:cNvPr>
          <p:cNvSpPr txBox="1"/>
          <p:nvPr userDrawn="1"/>
        </p:nvSpPr>
        <p:spPr>
          <a:xfrm>
            <a:off x="550863" y="6486685"/>
            <a:ext cx="3254096" cy="123111"/>
          </a:xfrm>
          <a:prstGeom prst="rect">
            <a:avLst/>
          </a:prstGeom>
          <a:noFill/>
        </p:spPr>
        <p:txBody>
          <a:bodyPr wrap="square" lIns="0" tIns="0" rIns="0" bIns="0" rtlCol="0">
            <a:spAutoFit/>
          </a:bodyPr>
          <a:lstStyle/>
          <a:p>
            <a:pPr marL="0" marR="0" lvl="0" indent="0" algn="l" defTabSz="108834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rPr>
              <a:t>© 2022 The Capital Markets Company. Capco Confidential. All rights reserved.</a:t>
            </a:r>
          </a:p>
        </p:txBody>
      </p:sp>
      <p:sp>
        <p:nvSpPr>
          <p:cNvPr id="12" name="TextBox 11">
            <a:extLst>
              <a:ext uri="{FF2B5EF4-FFF2-40B4-BE49-F238E27FC236}">
                <a16:creationId xmlns:a16="http://schemas.microsoft.com/office/drawing/2014/main" id="{1E513B6A-6C28-46E0-93D0-6A847CF6B470}"/>
              </a:ext>
            </a:extLst>
          </p:cNvPr>
          <p:cNvSpPr txBox="1"/>
          <p:nvPr userDrawn="1"/>
        </p:nvSpPr>
        <p:spPr>
          <a:xfrm>
            <a:off x="11372849" y="6423669"/>
            <a:ext cx="298722" cy="269383"/>
          </a:xfrm>
          <a:prstGeom prst="rect">
            <a:avLst/>
          </a:prstGeom>
          <a:noFill/>
        </p:spPr>
        <p:txBody>
          <a:bodyPr wrap="square" lIns="0" tIns="0" rIns="0" bIns="0" rtlCol="0" anchor="ctr" anchorCtr="0">
            <a:noAutofit/>
          </a:bodyPr>
          <a:lstStyle/>
          <a:p>
            <a:pPr marL="0" marR="0" lvl="0" indent="0" algn="r" defTabSz="1088340" rtl="0" eaLnBrk="1" fontAlgn="auto" latinLnBrk="0" hangingPunct="1">
              <a:lnSpc>
                <a:spcPct val="100000"/>
              </a:lnSpc>
              <a:spcBef>
                <a:spcPts val="0"/>
              </a:spcBef>
              <a:spcAft>
                <a:spcPts val="0"/>
              </a:spcAft>
              <a:buClrTx/>
              <a:buSzTx/>
              <a:buFontTx/>
              <a:buNone/>
              <a:tabLst/>
              <a:defRPr/>
            </a:pPr>
            <a:fld id="{3BB745A9-307D-7A4A-B43D-4F1813E0F239}" type="slidenum">
              <a:rPr kumimoji="0" lang="en-US" sz="800" b="0" i="0" u="none" strike="noStrike" kern="1200" cap="none" spc="0" normalizeH="0" baseline="0" noProof="0" smtClean="0">
                <a:ln>
                  <a:noFill/>
                </a:ln>
                <a:solidFill>
                  <a:schemeClr val="bg2">
                    <a:lumMod val="75000"/>
                  </a:schemeClr>
                </a:solidFill>
                <a:effectLst/>
                <a:uLnTx/>
                <a:uFillTx/>
                <a:latin typeface="Calibri" panose="020F0502020204030204" pitchFamily="34" charset="0"/>
                <a:cs typeface="Calibri" panose="020F0502020204030204" pitchFamily="34" charset="0"/>
              </a:rPr>
              <a:pPr marL="0" marR="0" lvl="0" indent="0" algn="r" defTabSz="108834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endParaRPr>
          </a:p>
        </p:txBody>
      </p:sp>
      <p:sp>
        <p:nvSpPr>
          <p:cNvPr id="13" name="Footer Placeholder 3">
            <a:extLst>
              <a:ext uri="{FF2B5EF4-FFF2-40B4-BE49-F238E27FC236}">
                <a16:creationId xmlns:a16="http://schemas.microsoft.com/office/drawing/2014/main" id="{EC34A69B-83A1-449E-8F73-81B50E886EAD}"/>
              </a:ext>
            </a:extLst>
          </p:cNvPr>
          <p:cNvSpPr>
            <a:spLocks noGrp="1"/>
          </p:cNvSpPr>
          <p:nvPr>
            <p:ph type="ftr" sz="quarter" idx="3"/>
          </p:nvPr>
        </p:nvSpPr>
        <p:spPr>
          <a:xfrm>
            <a:off x="3895724" y="6463172"/>
            <a:ext cx="7477125" cy="297962"/>
          </a:xfrm>
          <a:prstGeom prst="rect">
            <a:avLst/>
          </a:prstGeom>
          <a:noFill/>
        </p:spPr>
        <p:txBody>
          <a:bodyPr vert="horz" lIns="45720" tIns="36000" rIns="91440" bIns="45720" rtlCol="0" anchor="t" anchorCtr="0">
            <a:spAutoFit/>
          </a:bodyPr>
          <a:lstStyle>
            <a:lvl1pPr>
              <a:defRPr lang="en-US" sz="700" smtClean="0">
                <a:solidFill>
                  <a:schemeClr val="bg2">
                    <a:lumMod val="75000"/>
                  </a:schemeClr>
                </a:solidFill>
              </a:defRPr>
            </a:lvl1pPr>
          </a:lstStyle>
          <a:p>
            <a:r>
              <a:rPr lang="en-US" dirty="0"/>
              <a:t>To edit the footer text go to Insert &gt; Header &amp; Footer</a:t>
            </a:r>
          </a:p>
          <a:p>
            <a:r>
              <a:rPr lang="en-US" dirty="0"/>
              <a:t>Footer can span to two lines </a:t>
            </a:r>
          </a:p>
        </p:txBody>
      </p:sp>
    </p:spTree>
    <p:extLst>
      <p:ext uri="{BB962C8B-B14F-4D97-AF65-F5344CB8AC3E}">
        <p14:creationId xmlns:p14="http://schemas.microsoft.com/office/powerpoint/2010/main" val="2987195184"/>
      </p:ext>
    </p:extLst>
  </p:cSld>
  <p:clrMapOvr>
    <a:masterClrMapping/>
  </p:clrMapOvr>
  <p:extLst>
    <p:ext uri="{DCECCB84-F9BA-43D5-87BE-67443E8EF086}">
      <p15:sldGuideLst xmlns:p15="http://schemas.microsoft.com/office/powerpoint/2012/main"/>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p:cSld name="Content &amp; Small Image">
    <p:spTree>
      <p:nvGrpSpPr>
        <p:cNvPr id="1" name=""/>
        <p:cNvGrpSpPr/>
        <p:nvPr/>
      </p:nvGrpSpPr>
      <p:grpSpPr>
        <a:xfrm>
          <a:off x="0" y="0"/>
          <a:ext cx="0" cy="0"/>
          <a:chOff x="0" y="0"/>
          <a:chExt cx="0" cy="0"/>
        </a:xfrm>
      </p:grpSpPr>
      <p:sp>
        <p:nvSpPr>
          <p:cNvPr id="12" name="Picture Placeholder 6">
            <a:extLst>
              <a:ext uri="{FF2B5EF4-FFF2-40B4-BE49-F238E27FC236}">
                <a16:creationId xmlns:a16="http://schemas.microsoft.com/office/drawing/2014/main" id="{536A26BA-6333-454B-9129-A69F99259A6E}"/>
              </a:ext>
            </a:extLst>
          </p:cNvPr>
          <p:cNvSpPr>
            <a:spLocks noGrp="1"/>
          </p:cNvSpPr>
          <p:nvPr>
            <p:ph type="pic" sz="quarter" idx="17"/>
          </p:nvPr>
        </p:nvSpPr>
        <p:spPr>
          <a:xfrm>
            <a:off x="0" y="0"/>
            <a:ext cx="4541003" cy="6858000"/>
          </a:xfrm>
          <a:solidFill>
            <a:schemeClr val="tx1"/>
          </a:solidFill>
          <a:ln>
            <a:noFill/>
          </a:ln>
        </p:spPr>
        <p:txBody>
          <a:bodyPr anchor="ctr"/>
          <a:lstStyle>
            <a:lvl1pPr algn="ctr">
              <a:defRPr b="0" i="0">
                <a:solidFill>
                  <a:schemeClr val="bg1"/>
                </a:solidFill>
              </a:defRPr>
            </a:lvl1pPr>
          </a:lstStyle>
          <a:p>
            <a:r>
              <a:rPr lang="en-US" dirty="0"/>
              <a:t>Click icon to add picture</a:t>
            </a:r>
          </a:p>
        </p:txBody>
      </p:sp>
      <p:sp>
        <p:nvSpPr>
          <p:cNvPr id="2" name="Title 1">
            <a:extLst>
              <a:ext uri="{FF2B5EF4-FFF2-40B4-BE49-F238E27FC236}">
                <a16:creationId xmlns:a16="http://schemas.microsoft.com/office/drawing/2014/main" id="{15144576-850E-414C-8E25-EB0EBE7F76E5}"/>
              </a:ext>
            </a:extLst>
          </p:cNvPr>
          <p:cNvSpPr>
            <a:spLocks noGrp="1"/>
          </p:cNvSpPr>
          <p:nvPr>
            <p:ph type="title" hasCustomPrompt="1"/>
          </p:nvPr>
        </p:nvSpPr>
        <p:spPr>
          <a:xfrm>
            <a:off x="5021629" y="381387"/>
            <a:ext cx="6619330" cy="664797"/>
          </a:xfrm>
        </p:spPr>
        <p:txBody>
          <a:bodyPr>
            <a:spAutoFit/>
          </a:bodyPr>
          <a:lstStyle>
            <a:lvl1pPr>
              <a:lnSpc>
                <a:spcPct val="90000"/>
              </a:lnSpc>
              <a:defRPr/>
            </a:lvl1pPr>
          </a:lstStyle>
          <a:p>
            <a:r>
              <a:rPr lang="en-US" dirty="0"/>
              <a:t>Click to edit Master title style</a:t>
            </a:r>
            <a:br>
              <a:rPr lang="en-US" dirty="0"/>
            </a:br>
            <a:r>
              <a:rPr lang="en-US" dirty="0"/>
              <a:t>can be two lines</a:t>
            </a:r>
            <a:endParaRPr lang="en-GB" dirty="0"/>
          </a:p>
        </p:txBody>
      </p:sp>
      <p:sp>
        <p:nvSpPr>
          <p:cNvPr id="13" name="Content Placeholder 2">
            <a:extLst>
              <a:ext uri="{FF2B5EF4-FFF2-40B4-BE49-F238E27FC236}">
                <a16:creationId xmlns:a16="http://schemas.microsoft.com/office/drawing/2014/main" id="{565FB3A7-DFC6-4198-A420-238EEE862C3E}"/>
              </a:ext>
            </a:extLst>
          </p:cNvPr>
          <p:cNvSpPr>
            <a:spLocks noGrp="1"/>
          </p:cNvSpPr>
          <p:nvPr>
            <p:ph idx="16"/>
          </p:nvPr>
        </p:nvSpPr>
        <p:spPr>
          <a:xfrm>
            <a:off x="5021629" y="1641777"/>
            <a:ext cx="6619687" cy="4608513"/>
          </a:xfrm>
        </p:spPr>
        <p:txBody>
          <a:bodyPr>
            <a:noAutofit/>
          </a:bodyPr>
          <a:lstStyle>
            <a:lvl1pPr>
              <a:defRPr sz="1400" b="0" i="0"/>
            </a:lvl1pPr>
            <a:lvl2pPr>
              <a:defRPr sz="1400" b="0" i="0"/>
            </a:lvl2pPr>
            <a:lvl3pPr>
              <a:buClr>
                <a:schemeClr val="accent1"/>
              </a:buClr>
              <a:defRPr sz="1400" b="0" i="0"/>
            </a:lvl3pPr>
            <a:lvl4pPr>
              <a:buClr>
                <a:schemeClr val="accent1"/>
              </a:buClr>
              <a:defRPr sz="1200" b="0" i="0"/>
            </a:lvl4pPr>
            <a:lvl5pPr>
              <a:buClr>
                <a:schemeClr val="accent1"/>
              </a:buClr>
              <a:defRPr sz="1200" b="0" i="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9" name="Text Placeholder 7">
            <a:extLst>
              <a:ext uri="{FF2B5EF4-FFF2-40B4-BE49-F238E27FC236}">
                <a16:creationId xmlns:a16="http://schemas.microsoft.com/office/drawing/2014/main" id="{16173A2D-3D12-7546-ABC9-798CE57B7ED9}"/>
              </a:ext>
            </a:extLst>
          </p:cNvPr>
          <p:cNvSpPr>
            <a:spLocks noGrp="1"/>
          </p:cNvSpPr>
          <p:nvPr>
            <p:ph type="body" sz="quarter" idx="10" hasCustomPrompt="1"/>
          </p:nvPr>
        </p:nvSpPr>
        <p:spPr>
          <a:xfrm>
            <a:off x="5021629" y="1157250"/>
            <a:ext cx="6619330" cy="276999"/>
          </a:xfrm>
        </p:spPr>
        <p:txBody>
          <a:bodyPr>
            <a:spAutoFit/>
          </a:bodyPr>
          <a:lstStyle>
            <a:lvl1pPr>
              <a:lnSpc>
                <a:spcPct val="90000"/>
              </a:lnSpc>
              <a:spcBef>
                <a:spcPts val="0"/>
              </a:spcBef>
              <a:defRPr sz="2000" b="0" i="0">
                <a:solidFill>
                  <a:schemeClr val="bg2">
                    <a:lumMod val="50000"/>
                  </a:schemeClr>
                </a:solidFill>
                <a:latin typeface="Century Gothic" panose="020B0502020202020204" pitchFamily="34" charset="0"/>
              </a:defRPr>
            </a:lvl1pPr>
          </a:lstStyle>
          <a:p>
            <a:pPr lvl="0"/>
            <a:r>
              <a:rPr lang="en-US" dirty="0"/>
              <a:t>Subtitle goes here</a:t>
            </a:r>
          </a:p>
        </p:txBody>
      </p:sp>
      <p:sp>
        <p:nvSpPr>
          <p:cNvPr id="10" name="TextBox 9">
            <a:extLst>
              <a:ext uri="{FF2B5EF4-FFF2-40B4-BE49-F238E27FC236}">
                <a16:creationId xmlns:a16="http://schemas.microsoft.com/office/drawing/2014/main" id="{3514079A-CFC9-CA40-A5FA-744495EF2D30}"/>
              </a:ext>
            </a:extLst>
          </p:cNvPr>
          <p:cNvSpPr txBox="1"/>
          <p:nvPr/>
        </p:nvSpPr>
        <p:spPr>
          <a:xfrm>
            <a:off x="550863" y="6486685"/>
            <a:ext cx="4929135" cy="123111"/>
          </a:xfrm>
          <a:prstGeom prst="rect">
            <a:avLst/>
          </a:prstGeom>
          <a:noFill/>
        </p:spPr>
        <p:txBody>
          <a:bodyPr wrap="square" lIns="0" tIns="0" rIns="0" bIns="0" rtlCol="0">
            <a:spAutoFit/>
          </a:bodyPr>
          <a:lstStyle/>
          <a:p>
            <a:pPr marL="0" marR="0" lvl="0" indent="0" algn="l" defTabSz="108834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rPr>
              <a:t>© 2022 The Capital Markets Company. Capco Confidential. All rights reserved.</a:t>
            </a:r>
          </a:p>
        </p:txBody>
      </p:sp>
      <p:sp>
        <p:nvSpPr>
          <p:cNvPr id="11" name="TextBox 10">
            <a:extLst>
              <a:ext uri="{FF2B5EF4-FFF2-40B4-BE49-F238E27FC236}">
                <a16:creationId xmlns:a16="http://schemas.microsoft.com/office/drawing/2014/main" id="{3272E8A5-F9DB-784E-A892-32E597B71BEA}"/>
              </a:ext>
            </a:extLst>
          </p:cNvPr>
          <p:cNvSpPr txBox="1"/>
          <p:nvPr userDrawn="1"/>
        </p:nvSpPr>
        <p:spPr>
          <a:xfrm>
            <a:off x="11372849" y="6423669"/>
            <a:ext cx="298722" cy="269383"/>
          </a:xfrm>
          <a:prstGeom prst="rect">
            <a:avLst/>
          </a:prstGeom>
          <a:noFill/>
        </p:spPr>
        <p:txBody>
          <a:bodyPr wrap="square" lIns="0" tIns="0" rIns="0" bIns="0" rtlCol="0" anchor="ctr" anchorCtr="0">
            <a:noAutofit/>
          </a:bodyPr>
          <a:lstStyle/>
          <a:p>
            <a:pPr marL="0" marR="0" lvl="0" indent="0" algn="r" defTabSz="1088340" rtl="0" eaLnBrk="1" fontAlgn="auto" latinLnBrk="0" hangingPunct="1">
              <a:lnSpc>
                <a:spcPct val="100000"/>
              </a:lnSpc>
              <a:spcBef>
                <a:spcPts val="0"/>
              </a:spcBef>
              <a:spcAft>
                <a:spcPts val="0"/>
              </a:spcAft>
              <a:buClrTx/>
              <a:buSzTx/>
              <a:buFontTx/>
              <a:buNone/>
              <a:tabLst/>
              <a:defRPr/>
            </a:pPr>
            <a:fld id="{3BB745A9-307D-7A4A-B43D-4F1813E0F239}" type="slidenum">
              <a:rPr kumimoji="0" lang="en-US" sz="800" b="0" i="0" u="none" strike="noStrike" kern="1200" cap="none" spc="0" normalizeH="0" baseline="0" noProof="0" smtClean="0">
                <a:ln>
                  <a:noFill/>
                </a:ln>
                <a:solidFill>
                  <a:schemeClr val="bg2">
                    <a:lumMod val="75000"/>
                  </a:schemeClr>
                </a:solidFill>
                <a:effectLst/>
                <a:uLnTx/>
                <a:uFillTx/>
                <a:latin typeface="Calibri" panose="020F0502020204030204" pitchFamily="34" charset="0"/>
                <a:cs typeface="Calibri" panose="020F0502020204030204" pitchFamily="34" charset="0"/>
              </a:rPr>
              <a:pPr marL="0" marR="0" lvl="0" indent="0" algn="r" defTabSz="108834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endParaRPr>
          </a:p>
        </p:txBody>
      </p:sp>
      <p:sp>
        <p:nvSpPr>
          <p:cNvPr id="15" name="Footer Placeholder 3">
            <a:extLst>
              <a:ext uri="{FF2B5EF4-FFF2-40B4-BE49-F238E27FC236}">
                <a16:creationId xmlns:a16="http://schemas.microsoft.com/office/drawing/2014/main" id="{2A2B500A-B20C-40BB-A8DA-6568BD2100D9}"/>
              </a:ext>
            </a:extLst>
          </p:cNvPr>
          <p:cNvSpPr>
            <a:spLocks noGrp="1"/>
          </p:cNvSpPr>
          <p:nvPr>
            <p:ph type="ftr" sz="quarter" idx="3"/>
          </p:nvPr>
        </p:nvSpPr>
        <p:spPr>
          <a:xfrm>
            <a:off x="5021629" y="6463172"/>
            <a:ext cx="6351220" cy="297962"/>
          </a:xfrm>
          <a:prstGeom prst="rect">
            <a:avLst/>
          </a:prstGeom>
          <a:noFill/>
        </p:spPr>
        <p:txBody>
          <a:bodyPr vert="horz" wrap="square" lIns="45720" tIns="36000" rIns="91440" bIns="45720" rtlCol="0" anchor="t" anchorCtr="0">
            <a:spAutoFit/>
          </a:bodyPr>
          <a:lstStyle>
            <a:lvl1pPr>
              <a:defRPr lang="en-US" sz="700" smtClean="0">
                <a:solidFill>
                  <a:schemeClr val="bg2">
                    <a:lumMod val="75000"/>
                  </a:schemeClr>
                </a:solidFill>
              </a:defRPr>
            </a:lvl1pPr>
          </a:lstStyle>
          <a:p>
            <a:r>
              <a:rPr lang="en-US" dirty="0"/>
              <a:t>To edit the footer text go to Insert &gt; Header &amp; Footer</a:t>
            </a:r>
          </a:p>
          <a:p>
            <a:r>
              <a:rPr lang="en-US" dirty="0"/>
              <a:t>Footer can span to two lines </a:t>
            </a:r>
          </a:p>
        </p:txBody>
      </p:sp>
    </p:spTree>
    <p:extLst>
      <p:ext uri="{BB962C8B-B14F-4D97-AF65-F5344CB8AC3E}">
        <p14:creationId xmlns:p14="http://schemas.microsoft.com/office/powerpoint/2010/main" val="483578200"/>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userDrawn="1">
  <p:cSld name="Content &amp; Large Image">
    <p:spTree>
      <p:nvGrpSpPr>
        <p:cNvPr id="1" name=""/>
        <p:cNvGrpSpPr/>
        <p:nvPr/>
      </p:nvGrpSpPr>
      <p:grpSpPr>
        <a:xfrm>
          <a:off x="0" y="0"/>
          <a:ext cx="0" cy="0"/>
          <a:chOff x="0" y="0"/>
          <a:chExt cx="0" cy="0"/>
        </a:xfrm>
      </p:grpSpPr>
      <p:sp>
        <p:nvSpPr>
          <p:cNvPr id="17" name="Picture Placeholder 12">
            <a:extLst>
              <a:ext uri="{FF2B5EF4-FFF2-40B4-BE49-F238E27FC236}">
                <a16:creationId xmlns:a16="http://schemas.microsoft.com/office/drawing/2014/main" id="{F2852101-96E6-48D2-9B72-9BAD8CA88EA3}"/>
              </a:ext>
            </a:extLst>
          </p:cNvPr>
          <p:cNvSpPr>
            <a:spLocks noGrp="1"/>
          </p:cNvSpPr>
          <p:nvPr>
            <p:ph type="pic" sz="quarter" idx="14"/>
          </p:nvPr>
        </p:nvSpPr>
        <p:spPr>
          <a:xfrm>
            <a:off x="0" y="0"/>
            <a:ext cx="6614784" cy="6858000"/>
          </a:xfrm>
          <a:solidFill>
            <a:schemeClr val="tx1"/>
          </a:solidFill>
        </p:spPr>
        <p:txBody>
          <a:bodyPr anchor="ctr"/>
          <a:lstStyle>
            <a:lvl1pPr algn="ctr">
              <a:defRPr b="0" i="0">
                <a:solidFill>
                  <a:schemeClr val="bg1"/>
                </a:solidFill>
              </a:defRPr>
            </a:lvl1pPr>
          </a:lstStyle>
          <a:p>
            <a:r>
              <a:rPr lang="en-US" dirty="0"/>
              <a:t>Click icon to add picture</a:t>
            </a:r>
            <a:endParaRPr lang="en-GB" dirty="0"/>
          </a:p>
        </p:txBody>
      </p:sp>
      <p:sp>
        <p:nvSpPr>
          <p:cNvPr id="13" name="Content Placeholder 2">
            <a:extLst>
              <a:ext uri="{FF2B5EF4-FFF2-40B4-BE49-F238E27FC236}">
                <a16:creationId xmlns:a16="http://schemas.microsoft.com/office/drawing/2014/main" id="{565FB3A7-DFC6-4198-A420-238EEE862C3E}"/>
              </a:ext>
            </a:extLst>
          </p:cNvPr>
          <p:cNvSpPr>
            <a:spLocks noGrp="1"/>
          </p:cNvSpPr>
          <p:nvPr>
            <p:ph idx="16"/>
          </p:nvPr>
        </p:nvSpPr>
        <p:spPr>
          <a:xfrm>
            <a:off x="6949142" y="1641777"/>
            <a:ext cx="4692174" cy="4608513"/>
          </a:xfrm>
        </p:spPr>
        <p:txBody>
          <a:bodyPr>
            <a:noAutofit/>
          </a:bodyPr>
          <a:lstStyle>
            <a:lvl1pPr>
              <a:defRPr sz="1400" b="0" i="0"/>
            </a:lvl1pPr>
            <a:lvl2pPr>
              <a:defRPr sz="1400" b="0" i="0"/>
            </a:lvl2pPr>
            <a:lvl3pPr>
              <a:buClr>
                <a:schemeClr val="accent1"/>
              </a:buClr>
              <a:defRPr sz="1400" b="0" i="0"/>
            </a:lvl3pPr>
            <a:lvl4pPr>
              <a:buClr>
                <a:schemeClr val="accent1"/>
              </a:buClr>
              <a:defRPr sz="1200" b="0" i="0"/>
            </a:lvl4pPr>
            <a:lvl5pPr>
              <a:buClr>
                <a:schemeClr val="accent1"/>
              </a:buClr>
              <a:defRPr sz="1200" b="0" i="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0" name="TextBox 9">
            <a:extLst>
              <a:ext uri="{FF2B5EF4-FFF2-40B4-BE49-F238E27FC236}">
                <a16:creationId xmlns:a16="http://schemas.microsoft.com/office/drawing/2014/main" id="{3514079A-CFC9-CA40-A5FA-744495EF2D30}"/>
              </a:ext>
            </a:extLst>
          </p:cNvPr>
          <p:cNvSpPr txBox="1"/>
          <p:nvPr/>
        </p:nvSpPr>
        <p:spPr>
          <a:xfrm>
            <a:off x="550863" y="6486685"/>
            <a:ext cx="4929135" cy="123111"/>
          </a:xfrm>
          <a:prstGeom prst="rect">
            <a:avLst/>
          </a:prstGeom>
          <a:noFill/>
        </p:spPr>
        <p:txBody>
          <a:bodyPr wrap="square" lIns="0" tIns="0" rIns="0" bIns="0" rtlCol="0">
            <a:spAutoFit/>
          </a:bodyPr>
          <a:lstStyle/>
          <a:p>
            <a:pPr marL="0" marR="0" lvl="0" indent="0" algn="l" defTabSz="108834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rPr>
              <a:t>© 2022 The Capital Markets Company. Capco Confidential. All rights reserved.</a:t>
            </a:r>
          </a:p>
        </p:txBody>
      </p:sp>
      <p:sp>
        <p:nvSpPr>
          <p:cNvPr id="16" name="Title 1">
            <a:extLst>
              <a:ext uri="{FF2B5EF4-FFF2-40B4-BE49-F238E27FC236}">
                <a16:creationId xmlns:a16="http://schemas.microsoft.com/office/drawing/2014/main" id="{43599993-ECCA-48C1-8E41-BB20F5CF0EC9}"/>
              </a:ext>
            </a:extLst>
          </p:cNvPr>
          <p:cNvSpPr>
            <a:spLocks noGrp="1"/>
          </p:cNvSpPr>
          <p:nvPr>
            <p:ph type="title" hasCustomPrompt="1"/>
          </p:nvPr>
        </p:nvSpPr>
        <p:spPr>
          <a:xfrm>
            <a:off x="6953249" y="365125"/>
            <a:ext cx="4691996" cy="664797"/>
          </a:xfrm>
        </p:spPr>
        <p:txBody>
          <a:bodyPr anchor="t" anchorCtr="0">
            <a:spAutoFit/>
          </a:bodyPr>
          <a:lstStyle>
            <a:lvl1pPr>
              <a:lnSpc>
                <a:spcPct val="90000"/>
              </a:lnSpc>
              <a:defRPr/>
            </a:lvl1pPr>
          </a:lstStyle>
          <a:p>
            <a:r>
              <a:rPr lang="en-US" dirty="0"/>
              <a:t>Click to edit Master title style can be two lines</a:t>
            </a:r>
            <a:endParaRPr lang="en-GB" dirty="0"/>
          </a:p>
        </p:txBody>
      </p:sp>
      <p:sp>
        <p:nvSpPr>
          <p:cNvPr id="18" name="Text Placeholder 7">
            <a:extLst>
              <a:ext uri="{FF2B5EF4-FFF2-40B4-BE49-F238E27FC236}">
                <a16:creationId xmlns:a16="http://schemas.microsoft.com/office/drawing/2014/main" id="{9FA1314A-625E-4943-B43C-FDC9D623B4A8}"/>
              </a:ext>
            </a:extLst>
          </p:cNvPr>
          <p:cNvSpPr>
            <a:spLocks noGrp="1"/>
          </p:cNvSpPr>
          <p:nvPr>
            <p:ph type="body" sz="quarter" idx="10" hasCustomPrompt="1"/>
          </p:nvPr>
        </p:nvSpPr>
        <p:spPr>
          <a:xfrm>
            <a:off x="6949142" y="1144329"/>
            <a:ext cx="4691995" cy="276999"/>
          </a:xfrm>
        </p:spPr>
        <p:txBody>
          <a:bodyPr anchor="t" anchorCtr="0">
            <a:spAutoFit/>
          </a:bodyPr>
          <a:lstStyle>
            <a:lvl1pPr>
              <a:lnSpc>
                <a:spcPct val="90000"/>
              </a:lnSpc>
              <a:spcBef>
                <a:spcPts val="0"/>
              </a:spcBef>
              <a:defRPr sz="2000" b="0" i="0">
                <a:solidFill>
                  <a:schemeClr val="bg2">
                    <a:lumMod val="50000"/>
                  </a:schemeClr>
                </a:solidFill>
                <a:latin typeface="Century Gothic" panose="020B0502020202020204" pitchFamily="34" charset="0"/>
              </a:defRPr>
            </a:lvl1pPr>
          </a:lstStyle>
          <a:p>
            <a:pPr lvl="0"/>
            <a:r>
              <a:rPr lang="en-US" dirty="0"/>
              <a:t>Subtitle goes here</a:t>
            </a:r>
          </a:p>
        </p:txBody>
      </p:sp>
      <p:sp>
        <p:nvSpPr>
          <p:cNvPr id="9" name="TextBox 8">
            <a:extLst>
              <a:ext uri="{FF2B5EF4-FFF2-40B4-BE49-F238E27FC236}">
                <a16:creationId xmlns:a16="http://schemas.microsoft.com/office/drawing/2014/main" id="{CE78A84B-6B7F-3F4B-A48C-24529EB0BEC2}"/>
              </a:ext>
            </a:extLst>
          </p:cNvPr>
          <p:cNvSpPr txBox="1"/>
          <p:nvPr userDrawn="1"/>
        </p:nvSpPr>
        <p:spPr>
          <a:xfrm>
            <a:off x="11372849" y="6423669"/>
            <a:ext cx="298722" cy="269383"/>
          </a:xfrm>
          <a:prstGeom prst="rect">
            <a:avLst/>
          </a:prstGeom>
          <a:noFill/>
        </p:spPr>
        <p:txBody>
          <a:bodyPr wrap="square" lIns="0" tIns="0" rIns="0" bIns="0" rtlCol="0" anchor="ctr" anchorCtr="0">
            <a:noAutofit/>
          </a:bodyPr>
          <a:lstStyle/>
          <a:p>
            <a:pPr marL="0" marR="0" lvl="0" indent="0" algn="r" defTabSz="1088340" rtl="0" eaLnBrk="1" fontAlgn="auto" latinLnBrk="0" hangingPunct="1">
              <a:lnSpc>
                <a:spcPct val="100000"/>
              </a:lnSpc>
              <a:spcBef>
                <a:spcPts val="0"/>
              </a:spcBef>
              <a:spcAft>
                <a:spcPts val="0"/>
              </a:spcAft>
              <a:buClrTx/>
              <a:buSzTx/>
              <a:buFontTx/>
              <a:buNone/>
              <a:tabLst/>
              <a:defRPr/>
            </a:pPr>
            <a:fld id="{3BB745A9-307D-7A4A-B43D-4F1813E0F239}" type="slidenum">
              <a:rPr kumimoji="0" lang="en-US" sz="800" b="0" i="0" u="none" strike="noStrike" kern="1200" cap="none" spc="0" normalizeH="0" baseline="0" noProof="0" smtClean="0">
                <a:ln>
                  <a:noFill/>
                </a:ln>
                <a:solidFill>
                  <a:schemeClr val="bg2">
                    <a:lumMod val="75000"/>
                  </a:schemeClr>
                </a:solidFill>
                <a:effectLst/>
                <a:uLnTx/>
                <a:uFillTx/>
                <a:latin typeface="Calibri" panose="020F0502020204030204" pitchFamily="34" charset="0"/>
                <a:cs typeface="Calibri" panose="020F0502020204030204" pitchFamily="34" charset="0"/>
              </a:rPr>
              <a:pPr marL="0" marR="0" lvl="0" indent="0" algn="r" defTabSz="108834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endParaRPr>
          </a:p>
        </p:txBody>
      </p:sp>
      <p:sp>
        <p:nvSpPr>
          <p:cNvPr id="14" name="Footer Placeholder 3">
            <a:extLst>
              <a:ext uri="{FF2B5EF4-FFF2-40B4-BE49-F238E27FC236}">
                <a16:creationId xmlns:a16="http://schemas.microsoft.com/office/drawing/2014/main" id="{10B16828-6630-4ECE-AE69-4BF1C38A3090}"/>
              </a:ext>
            </a:extLst>
          </p:cNvPr>
          <p:cNvSpPr>
            <a:spLocks noGrp="1"/>
          </p:cNvSpPr>
          <p:nvPr>
            <p:ph type="ftr" sz="quarter" idx="3"/>
          </p:nvPr>
        </p:nvSpPr>
        <p:spPr>
          <a:xfrm>
            <a:off x="6953249" y="6463172"/>
            <a:ext cx="4419600" cy="297962"/>
          </a:xfrm>
          <a:prstGeom prst="rect">
            <a:avLst/>
          </a:prstGeom>
          <a:noFill/>
        </p:spPr>
        <p:txBody>
          <a:bodyPr vert="horz" wrap="square" lIns="45720" tIns="36000" rIns="91440" bIns="45720" rtlCol="0" anchor="t" anchorCtr="0">
            <a:spAutoFit/>
          </a:bodyPr>
          <a:lstStyle>
            <a:lvl1pPr>
              <a:defRPr lang="en-US" sz="700" smtClean="0">
                <a:solidFill>
                  <a:schemeClr val="bg2">
                    <a:lumMod val="75000"/>
                  </a:schemeClr>
                </a:solidFill>
              </a:defRPr>
            </a:lvl1pPr>
          </a:lstStyle>
          <a:p>
            <a:r>
              <a:rPr lang="en-US" dirty="0"/>
              <a:t>To edit the footer text go to Insert &gt; Header &amp; Footer</a:t>
            </a:r>
          </a:p>
          <a:p>
            <a:r>
              <a:rPr lang="en-US" dirty="0"/>
              <a:t>Footer can span to two lines </a:t>
            </a:r>
          </a:p>
        </p:txBody>
      </p:sp>
    </p:spTree>
    <p:extLst>
      <p:ext uri="{BB962C8B-B14F-4D97-AF65-F5344CB8AC3E}">
        <p14:creationId xmlns:p14="http://schemas.microsoft.com/office/powerpoint/2010/main" val="1991395626"/>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Custom Layout 1">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017639EE-8135-4BFC-9D3A-6AEB76BC34EF}"/>
              </a:ext>
            </a:extLst>
          </p:cNvPr>
          <p:cNvPicPr>
            <a:picLocks noChangeAspect="1"/>
          </p:cNvPicPr>
          <p:nvPr userDrawn="1"/>
        </p:nvPicPr>
        <p:blipFill rotWithShape="1">
          <a:blip r:embed="rId2" cstate="email">
            <a:grayscl/>
            <a:alphaModFix amt="80000"/>
            <a:extLst>
              <a:ext uri="{28A0092B-C50C-407E-A947-70E740481C1C}">
                <a14:useLocalDpi xmlns:a14="http://schemas.microsoft.com/office/drawing/2010/main"/>
              </a:ext>
            </a:extLst>
          </a:blip>
          <a:srcRect l="-2"/>
          <a:stretch/>
        </p:blipFill>
        <p:spPr>
          <a:xfrm>
            <a:off x="0" y="0"/>
            <a:ext cx="12192000" cy="6858000"/>
          </a:xfrm>
          <a:prstGeom prst="rect">
            <a:avLst/>
          </a:prstGeom>
        </p:spPr>
      </p:pic>
      <p:sp>
        <p:nvSpPr>
          <p:cNvPr id="7" name="Text Placeholder 2">
            <a:extLst>
              <a:ext uri="{FF2B5EF4-FFF2-40B4-BE49-F238E27FC236}">
                <a16:creationId xmlns:a16="http://schemas.microsoft.com/office/drawing/2014/main" id="{C6B67007-3E56-6F41-A1C4-064534E2833A}"/>
              </a:ext>
            </a:extLst>
          </p:cNvPr>
          <p:cNvSpPr>
            <a:spLocks noGrp="1"/>
          </p:cNvSpPr>
          <p:nvPr>
            <p:ph idx="1"/>
          </p:nvPr>
        </p:nvSpPr>
        <p:spPr>
          <a:xfrm>
            <a:off x="542647" y="1629968"/>
            <a:ext cx="11090275" cy="4608513"/>
          </a:xfrm>
          <a:prstGeom prst="rect">
            <a:avLst/>
          </a:prstGeom>
        </p:spPr>
        <p:txBody>
          <a:bodyPr vert="horz" lIns="0" tIns="0" rIns="0" bIns="0" rtlCol="0">
            <a:noAutofit/>
          </a:bodyPr>
          <a:lstStyle>
            <a:lvl1pPr>
              <a:defRPr b="0" i="0">
                <a:solidFill>
                  <a:schemeClr val="accent3"/>
                </a:solidFill>
                <a:latin typeface="+mn-lt"/>
              </a:defRPr>
            </a:lvl1pPr>
            <a:lvl2pPr>
              <a:defRPr b="0" i="0">
                <a:solidFill>
                  <a:schemeClr val="accent3"/>
                </a:solidFill>
                <a:latin typeface="+mn-lt"/>
              </a:defRPr>
            </a:lvl2pPr>
            <a:lvl3pPr>
              <a:buClr>
                <a:schemeClr val="accent1"/>
              </a:buClr>
              <a:defRPr b="0" i="0">
                <a:solidFill>
                  <a:schemeClr val="accent3"/>
                </a:solidFill>
                <a:latin typeface="+mn-lt"/>
              </a:defRPr>
            </a:lvl3pPr>
            <a:lvl4pPr>
              <a:buClr>
                <a:schemeClr val="accent1"/>
              </a:buClr>
              <a:defRPr b="0" i="0">
                <a:solidFill>
                  <a:schemeClr val="accent3"/>
                </a:solidFill>
                <a:latin typeface="+mn-lt"/>
              </a:defRPr>
            </a:lvl4pPr>
            <a:lvl5pPr>
              <a:buClr>
                <a:schemeClr val="accent1"/>
              </a:buClr>
              <a:defRPr b="0" i="0">
                <a:solidFill>
                  <a:schemeClr val="accent3"/>
                </a:solidFill>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8" name="Footer Placeholder 3">
            <a:extLst>
              <a:ext uri="{FF2B5EF4-FFF2-40B4-BE49-F238E27FC236}">
                <a16:creationId xmlns:a16="http://schemas.microsoft.com/office/drawing/2014/main" id="{501985A6-9C02-414C-810B-274BC247BCAF}"/>
              </a:ext>
            </a:extLst>
          </p:cNvPr>
          <p:cNvSpPr>
            <a:spLocks noGrp="1"/>
          </p:cNvSpPr>
          <p:nvPr>
            <p:ph type="ftr" sz="quarter" idx="3"/>
          </p:nvPr>
        </p:nvSpPr>
        <p:spPr>
          <a:xfrm>
            <a:off x="3895724" y="6463172"/>
            <a:ext cx="7477125" cy="297962"/>
          </a:xfrm>
          <a:prstGeom prst="rect">
            <a:avLst/>
          </a:prstGeom>
          <a:noFill/>
        </p:spPr>
        <p:txBody>
          <a:bodyPr vert="horz" lIns="45720" tIns="36000" rIns="91440" bIns="45720" rtlCol="0" anchor="t" anchorCtr="0">
            <a:spAutoFit/>
          </a:bodyPr>
          <a:lstStyle>
            <a:lvl1pPr>
              <a:defRPr lang="en-US" sz="700" smtClean="0">
                <a:solidFill>
                  <a:schemeClr val="bg2">
                    <a:lumMod val="75000"/>
                  </a:schemeClr>
                </a:solidFill>
              </a:defRPr>
            </a:lvl1pPr>
          </a:lstStyle>
          <a:p>
            <a:r>
              <a:rPr lang="en-US" dirty="0"/>
              <a:t>To edit the footer text go to Insert &gt; Header &amp; Footer</a:t>
            </a:r>
          </a:p>
          <a:p>
            <a:r>
              <a:rPr lang="en-US" dirty="0"/>
              <a:t>Footer can span to two lines </a:t>
            </a:r>
          </a:p>
        </p:txBody>
      </p:sp>
      <p:sp>
        <p:nvSpPr>
          <p:cNvPr id="10" name="Title Placeholder 1">
            <a:extLst>
              <a:ext uri="{FF2B5EF4-FFF2-40B4-BE49-F238E27FC236}">
                <a16:creationId xmlns:a16="http://schemas.microsoft.com/office/drawing/2014/main" id="{F99AAA5E-5BA8-4FC1-B51B-ACBC0A983C09}"/>
              </a:ext>
            </a:extLst>
          </p:cNvPr>
          <p:cNvSpPr>
            <a:spLocks noGrp="1"/>
          </p:cNvSpPr>
          <p:nvPr>
            <p:ph type="title" hasCustomPrompt="1"/>
          </p:nvPr>
        </p:nvSpPr>
        <p:spPr>
          <a:xfrm>
            <a:off x="542647" y="365126"/>
            <a:ext cx="11098999" cy="332399"/>
          </a:xfrm>
          <a:prstGeom prst="rect">
            <a:avLst/>
          </a:prstGeom>
        </p:spPr>
        <p:txBody>
          <a:bodyPr vert="horz" lIns="0" tIns="0" rIns="0" bIns="0" rtlCol="0" anchor="t" anchorCtr="0">
            <a:spAutoFit/>
          </a:bodyPr>
          <a:lstStyle>
            <a:lvl1pPr>
              <a:lnSpc>
                <a:spcPct val="90000"/>
              </a:lnSpc>
              <a:defRPr cap="all" baseline="0">
                <a:solidFill>
                  <a:schemeClr val="tx1"/>
                </a:solidFill>
              </a:defRPr>
            </a:lvl1pPr>
          </a:lstStyle>
          <a:p>
            <a:r>
              <a:rPr lang="en-US" dirty="0"/>
              <a:t>CLICK TO EDIT MASTER TITLE STYLE</a:t>
            </a:r>
            <a:endParaRPr lang="en-GB" dirty="0"/>
          </a:p>
        </p:txBody>
      </p:sp>
      <p:sp>
        <p:nvSpPr>
          <p:cNvPr id="11" name="Text Placeholder 7">
            <a:extLst>
              <a:ext uri="{FF2B5EF4-FFF2-40B4-BE49-F238E27FC236}">
                <a16:creationId xmlns:a16="http://schemas.microsoft.com/office/drawing/2014/main" id="{37934683-6931-4841-BFED-E8B53DEDE6F0}"/>
              </a:ext>
            </a:extLst>
          </p:cNvPr>
          <p:cNvSpPr>
            <a:spLocks noGrp="1"/>
          </p:cNvSpPr>
          <p:nvPr>
            <p:ph type="body" sz="quarter" idx="10" hasCustomPrompt="1"/>
          </p:nvPr>
        </p:nvSpPr>
        <p:spPr>
          <a:xfrm>
            <a:off x="542647" y="814367"/>
            <a:ext cx="11098999" cy="276999"/>
          </a:xfrm>
        </p:spPr>
        <p:txBody>
          <a:bodyPr wrap="square">
            <a:spAutoFit/>
          </a:bodyPr>
          <a:lstStyle>
            <a:lvl1pPr>
              <a:lnSpc>
                <a:spcPct val="90000"/>
              </a:lnSpc>
              <a:spcBef>
                <a:spcPts val="0"/>
              </a:spcBef>
              <a:defRPr sz="2000" b="0" i="0">
                <a:solidFill>
                  <a:schemeClr val="bg2">
                    <a:lumMod val="50000"/>
                  </a:schemeClr>
                </a:solidFill>
                <a:latin typeface="Century Gothic" panose="020B0502020202020204" pitchFamily="34" charset="0"/>
              </a:defRPr>
            </a:lvl1pPr>
          </a:lstStyle>
          <a:p>
            <a:pPr lvl="0"/>
            <a:r>
              <a:rPr lang="en-US" dirty="0"/>
              <a:t>Subtitle goes here</a:t>
            </a:r>
          </a:p>
        </p:txBody>
      </p:sp>
      <p:sp>
        <p:nvSpPr>
          <p:cNvPr id="12" name="TextBox 11">
            <a:extLst>
              <a:ext uri="{FF2B5EF4-FFF2-40B4-BE49-F238E27FC236}">
                <a16:creationId xmlns:a16="http://schemas.microsoft.com/office/drawing/2014/main" id="{A7127A8D-70B8-4E4C-9D5B-909E15D8C211}"/>
              </a:ext>
            </a:extLst>
          </p:cNvPr>
          <p:cNvSpPr txBox="1"/>
          <p:nvPr userDrawn="1"/>
        </p:nvSpPr>
        <p:spPr>
          <a:xfrm>
            <a:off x="550863" y="6486685"/>
            <a:ext cx="4929135" cy="123111"/>
          </a:xfrm>
          <a:prstGeom prst="rect">
            <a:avLst/>
          </a:prstGeom>
          <a:noFill/>
        </p:spPr>
        <p:txBody>
          <a:bodyPr wrap="square" lIns="0" tIns="0" rIns="0" bIns="0" rtlCol="0">
            <a:spAutoFit/>
          </a:bodyPr>
          <a:lstStyle/>
          <a:p>
            <a:pPr marL="0" marR="0" lvl="0" indent="0" algn="l" defTabSz="108834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rPr>
              <a:t>© 2022 The Capital Markets Company. Capco Confidential. All rights reserved.</a:t>
            </a:r>
          </a:p>
        </p:txBody>
      </p:sp>
      <p:sp>
        <p:nvSpPr>
          <p:cNvPr id="13" name="TextBox 12">
            <a:extLst>
              <a:ext uri="{FF2B5EF4-FFF2-40B4-BE49-F238E27FC236}">
                <a16:creationId xmlns:a16="http://schemas.microsoft.com/office/drawing/2014/main" id="{C2BD9DA9-DCBB-48EF-9512-AFC0D25F2500}"/>
              </a:ext>
            </a:extLst>
          </p:cNvPr>
          <p:cNvSpPr txBox="1"/>
          <p:nvPr userDrawn="1"/>
        </p:nvSpPr>
        <p:spPr>
          <a:xfrm>
            <a:off x="11372849" y="6423669"/>
            <a:ext cx="298722" cy="269383"/>
          </a:xfrm>
          <a:prstGeom prst="rect">
            <a:avLst/>
          </a:prstGeom>
          <a:noFill/>
        </p:spPr>
        <p:txBody>
          <a:bodyPr wrap="square" lIns="0" tIns="0" rIns="0" bIns="0" rtlCol="0" anchor="ctr" anchorCtr="0">
            <a:noAutofit/>
          </a:bodyPr>
          <a:lstStyle/>
          <a:p>
            <a:pPr marL="0" marR="0" lvl="0" indent="0" algn="r" defTabSz="1088340" rtl="0" eaLnBrk="1" fontAlgn="auto" latinLnBrk="0" hangingPunct="1">
              <a:lnSpc>
                <a:spcPct val="100000"/>
              </a:lnSpc>
              <a:spcBef>
                <a:spcPts val="0"/>
              </a:spcBef>
              <a:spcAft>
                <a:spcPts val="0"/>
              </a:spcAft>
              <a:buClrTx/>
              <a:buSzTx/>
              <a:buFontTx/>
              <a:buNone/>
              <a:tabLst/>
              <a:defRPr/>
            </a:pPr>
            <a:fld id="{3BB745A9-307D-7A4A-B43D-4F1813E0F239}" type="slidenum">
              <a:rPr kumimoji="0" lang="en-US" sz="800" b="0" i="0" u="none" strike="noStrike" kern="1200" cap="none" spc="0" normalizeH="0" baseline="0" noProof="0" smtClean="0">
                <a:ln>
                  <a:noFill/>
                </a:ln>
                <a:solidFill>
                  <a:schemeClr val="bg2">
                    <a:lumMod val="75000"/>
                  </a:schemeClr>
                </a:solidFill>
                <a:effectLst/>
                <a:uLnTx/>
                <a:uFillTx/>
                <a:latin typeface="Calibri" panose="020F0502020204030204" pitchFamily="34" charset="0"/>
                <a:cs typeface="Calibri" panose="020F0502020204030204" pitchFamily="34" charset="0"/>
              </a:rPr>
              <a:pPr marL="0" marR="0" lvl="0" indent="0" algn="r" defTabSz="108834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995941497"/>
      </p:ext>
    </p:extLst>
  </p:cSld>
  <p:clrMapOvr>
    <a:masterClrMapping/>
  </p:clrMapOvr>
  <p:extLst>
    <p:ext uri="{DCECCB84-F9BA-43D5-87BE-67443E8EF086}">
      <p15:sldGuideLst xmlns:p15="http://schemas.microsoft.com/office/powerpoint/2012/main"/>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ustom Content Black">
    <p:bg>
      <p:bgPr>
        <a:solidFill>
          <a:schemeClr val="tx1"/>
        </a:solidFill>
        <a:effectLst/>
      </p:bgPr>
    </p:bg>
    <p:spTree>
      <p:nvGrpSpPr>
        <p:cNvPr id="1" name=""/>
        <p:cNvGrpSpPr/>
        <p:nvPr/>
      </p:nvGrpSpPr>
      <p:grpSpPr>
        <a:xfrm>
          <a:off x="0" y="0"/>
          <a:ext cx="0" cy="0"/>
          <a:chOff x="0" y="0"/>
          <a:chExt cx="0" cy="0"/>
        </a:xfrm>
      </p:grpSpPr>
      <p:sp>
        <p:nvSpPr>
          <p:cNvPr id="9" name="Text Placeholder 8">
            <a:extLst>
              <a:ext uri="{FF2B5EF4-FFF2-40B4-BE49-F238E27FC236}">
                <a16:creationId xmlns:a16="http://schemas.microsoft.com/office/drawing/2014/main" id="{06474618-5F3F-452B-8D18-95E07FD6C432}"/>
              </a:ext>
            </a:extLst>
          </p:cNvPr>
          <p:cNvSpPr>
            <a:spLocks noGrp="1"/>
          </p:cNvSpPr>
          <p:nvPr>
            <p:ph type="body" sz="quarter" idx="11"/>
          </p:nvPr>
        </p:nvSpPr>
        <p:spPr>
          <a:xfrm>
            <a:off x="5743575" y="1187450"/>
            <a:ext cx="5898072" cy="2241550"/>
          </a:xfrm>
        </p:spPr>
        <p:txBody>
          <a:bodyPr>
            <a:normAutofit/>
          </a:bodyPr>
          <a:lstStyle>
            <a:lvl1pPr>
              <a:defRPr sz="1400" b="0" i="0">
                <a:solidFill>
                  <a:schemeClr val="bg1"/>
                </a:solidFill>
              </a:defRPr>
            </a:lvl1pPr>
            <a:lvl2pPr>
              <a:defRPr sz="1400" b="0" i="0">
                <a:solidFill>
                  <a:schemeClr val="bg1"/>
                </a:solidFill>
              </a:defRPr>
            </a:lvl2pPr>
            <a:lvl3pPr>
              <a:buClr>
                <a:schemeClr val="accent1"/>
              </a:buClr>
              <a:defRPr sz="1400" b="0" i="0">
                <a:solidFill>
                  <a:schemeClr val="bg1"/>
                </a:solidFill>
              </a:defRPr>
            </a:lvl3pPr>
            <a:lvl4pPr>
              <a:buClr>
                <a:schemeClr val="accent1"/>
              </a:buClr>
              <a:defRPr sz="1200" b="0" i="0">
                <a:solidFill>
                  <a:schemeClr val="bg1"/>
                </a:solidFill>
              </a:defRPr>
            </a:lvl4pPr>
            <a:lvl5pPr>
              <a:buClr>
                <a:schemeClr val="accent1"/>
              </a:buClr>
              <a:defRPr sz="1200" b="0" i="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4" name="Text Placeholder 8">
            <a:extLst>
              <a:ext uri="{FF2B5EF4-FFF2-40B4-BE49-F238E27FC236}">
                <a16:creationId xmlns:a16="http://schemas.microsoft.com/office/drawing/2014/main" id="{D0633ECB-BC07-45B8-A9BD-06F698C4F3A7}"/>
              </a:ext>
            </a:extLst>
          </p:cNvPr>
          <p:cNvSpPr>
            <a:spLocks noGrp="1"/>
          </p:cNvSpPr>
          <p:nvPr>
            <p:ph type="body" sz="quarter" idx="13"/>
          </p:nvPr>
        </p:nvSpPr>
        <p:spPr>
          <a:xfrm>
            <a:off x="5743575" y="3713673"/>
            <a:ext cx="5898072" cy="2241550"/>
          </a:xfrm>
        </p:spPr>
        <p:txBody>
          <a:bodyPr>
            <a:normAutofit/>
          </a:bodyPr>
          <a:lstStyle>
            <a:lvl1pPr>
              <a:defRPr sz="1400" b="0" i="0">
                <a:solidFill>
                  <a:schemeClr val="bg1"/>
                </a:solidFill>
              </a:defRPr>
            </a:lvl1pPr>
            <a:lvl2pPr>
              <a:defRPr sz="1400" b="0" i="0">
                <a:solidFill>
                  <a:schemeClr val="bg1"/>
                </a:solidFill>
              </a:defRPr>
            </a:lvl2pPr>
            <a:lvl3pPr>
              <a:buClr>
                <a:schemeClr val="accent1"/>
              </a:buClr>
              <a:defRPr sz="1400" b="0" i="0">
                <a:solidFill>
                  <a:schemeClr val="bg1"/>
                </a:solidFill>
              </a:defRPr>
            </a:lvl3pPr>
            <a:lvl4pPr>
              <a:buClr>
                <a:schemeClr val="accent1"/>
              </a:buClr>
              <a:defRPr sz="1200" b="0" i="0">
                <a:solidFill>
                  <a:schemeClr val="bg1"/>
                </a:solidFill>
              </a:defRPr>
            </a:lvl4pPr>
            <a:lvl5pPr>
              <a:buClr>
                <a:schemeClr val="accent1"/>
              </a:buClr>
              <a:defRPr sz="1200" b="0" i="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5" name="Picture Placeholder 16">
            <a:extLst>
              <a:ext uri="{FF2B5EF4-FFF2-40B4-BE49-F238E27FC236}">
                <a16:creationId xmlns:a16="http://schemas.microsoft.com/office/drawing/2014/main" id="{76CE307B-7B41-40F2-9134-2FDAD5AB9EED}"/>
              </a:ext>
            </a:extLst>
          </p:cNvPr>
          <p:cNvSpPr>
            <a:spLocks noGrp="1"/>
          </p:cNvSpPr>
          <p:nvPr>
            <p:ph type="pic" sz="quarter" idx="14" hasCustomPrompt="1"/>
          </p:nvPr>
        </p:nvSpPr>
        <p:spPr>
          <a:xfrm rot="5400000">
            <a:off x="2926672" y="3414014"/>
            <a:ext cx="4480560" cy="27432"/>
          </a:xfrm>
          <a:solidFill>
            <a:schemeClr val="accent3"/>
          </a:solidFill>
          <a:ln>
            <a:noFill/>
          </a:ln>
        </p:spPr>
        <p:txBody>
          <a:bodyPr/>
          <a:lstStyle>
            <a:lvl1pPr>
              <a:defRPr b="0" i="0"/>
            </a:lvl1pPr>
          </a:lstStyle>
          <a:p>
            <a:r>
              <a:rPr lang="en-US" dirty="0"/>
              <a:t> </a:t>
            </a:r>
          </a:p>
        </p:txBody>
      </p:sp>
      <p:sp>
        <p:nvSpPr>
          <p:cNvPr id="16" name="Title Placeholder 1">
            <a:extLst>
              <a:ext uri="{FF2B5EF4-FFF2-40B4-BE49-F238E27FC236}">
                <a16:creationId xmlns:a16="http://schemas.microsoft.com/office/drawing/2014/main" id="{356C258B-25D3-4ED4-A295-CDBBDD1287FA}"/>
              </a:ext>
            </a:extLst>
          </p:cNvPr>
          <p:cNvSpPr>
            <a:spLocks noGrp="1"/>
          </p:cNvSpPr>
          <p:nvPr>
            <p:ph type="title" hasCustomPrompt="1"/>
          </p:nvPr>
        </p:nvSpPr>
        <p:spPr>
          <a:xfrm>
            <a:off x="546755" y="1187450"/>
            <a:ext cx="4087158" cy="664797"/>
          </a:xfrm>
          <a:prstGeom prst="rect">
            <a:avLst/>
          </a:prstGeom>
        </p:spPr>
        <p:txBody>
          <a:bodyPr vert="horz" lIns="0" tIns="0" rIns="0" bIns="0" rtlCol="0" anchor="t" anchorCtr="0">
            <a:spAutoFit/>
          </a:bodyPr>
          <a:lstStyle>
            <a:lvl1pPr algn="r">
              <a:lnSpc>
                <a:spcPct val="90000"/>
              </a:lnSpc>
              <a:defRPr cap="all" baseline="0">
                <a:solidFill>
                  <a:schemeClr val="bg1"/>
                </a:solidFill>
              </a:defRPr>
            </a:lvl1pPr>
          </a:lstStyle>
          <a:p>
            <a:r>
              <a:rPr lang="en-US" dirty="0"/>
              <a:t>CLICK TO EDIT MASTER TITLE STYLE can be two lines</a:t>
            </a:r>
            <a:endParaRPr lang="en-GB" dirty="0"/>
          </a:p>
        </p:txBody>
      </p:sp>
      <p:sp>
        <p:nvSpPr>
          <p:cNvPr id="17" name="Text Placeholder 7">
            <a:extLst>
              <a:ext uri="{FF2B5EF4-FFF2-40B4-BE49-F238E27FC236}">
                <a16:creationId xmlns:a16="http://schemas.microsoft.com/office/drawing/2014/main" id="{DC61FCC4-7FF4-4D39-9D8F-EF7944B82E62}"/>
              </a:ext>
            </a:extLst>
          </p:cNvPr>
          <p:cNvSpPr>
            <a:spLocks noGrp="1"/>
          </p:cNvSpPr>
          <p:nvPr>
            <p:ph type="body" sz="quarter" idx="15" hasCustomPrompt="1"/>
          </p:nvPr>
        </p:nvSpPr>
        <p:spPr>
          <a:xfrm>
            <a:off x="546755" y="1982999"/>
            <a:ext cx="4087158" cy="276999"/>
          </a:xfrm>
        </p:spPr>
        <p:txBody>
          <a:bodyPr wrap="square" anchor="t" anchorCtr="0">
            <a:spAutoFit/>
          </a:bodyPr>
          <a:lstStyle>
            <a:lvl1pPr algn="r">
              <a:lnSpc>
                <a:spcPct val="90000"/>
              </a:lnSpc>
              <a:spcBef>
                <a:spcPts val="0"/>
              </a:spcBef>
              <a:defRPr sz="2000" b="0" i="0">
                <a:solidFill>
                  <a:schemeClr val="bg2">
                    <a:lumMod val="75000"/>
                  </a:schemeClr>
                </a:solidFill>
                <a:latin typeface="Century Gothic" panose="020B0502020202020204" pitchFamily="34" charset="0"/>
              </a:defRPr>
            </a:lvl1pPr>
          </a:lstStyle>
          <a:p>
            <a:pPr lvl="0"/>
            <a:r>
              <a:rPr lang="en-US" dirty="0"/>
              <a:t>Subtitle goes here</a:t>
            </a:r>
          </a:p>
        </p:txBody>
      </p:sp>
      <p:sp>
        <p:nvSpPr>
          <p:cNvPr id="10" name="Footer Placeholder 3">
            <a:extLst>
              <a:ext uri="{FF2B5EF4-FFF2-40B4-BE49-F238E27FC236}">
                <a16:creationId xmlns:a16="http://schemas.microsoft.com/office/drawing/2014/main" id="{7FBDECCD-7B76-4A64-9443-3095A74BE767}"/>
              </a:ext>
            </a:extLst>
          </p:cNvPr>
          <p:cNvSpPr>
            <a:spLocks noGrp="1"/>
          </p:cNvSpPr>
          <p:nvPr>
            <p:ph type="ftr" sz="quarter" idx="3"/>
          </p:nvPr>
        </p:nvSpPr>
        <p:spPr>
          <a:xfrm>
            <a:off x="3895724" y="6463172"/>
            <a:ext cx="7477125" cy="297962"/>
          </a:xfrm>
          <a:prstGeom prst="rect">
            <a:avLst/>
          </a:prstGeom>
          <a:noFill/>
        </p:spPr>
        <p:txBody>
          <a:bodyPr vert="horz" lIns="45720" tIns="36000" rIns="91440" bIns="45720" rtlCol="0" anchor="t" anchorCtr="0">
            <a:spAutoFit/>
          </a:bodyPr>
          <a:lstStyle>
            <a:lvl1pPr>
              <a:defRPr lang="en-US" sz="700" smtClean="0">
                <a:solidFill>
                  <a:schemeClr val="bg2">
                    <a:lumMod val="75000"/>
                  </a:schemeClr>
                </a:solidFill>
              </a:defRPr>
            </a:lvl1pPr>
          </a:lstStyle>
          <a:p>
            <a:r>
              <a:rPr lang="en-US" dirty="0"/>
              <a:t>To edit the footer text go to Insert &gt; Header &amp; Footer</a:t>
            </a:r>
          </a:p>
          <a:p>
            <a:r>
              <a:rPr lang="en-US" dirty="0"/>
              <a:t>Footer can span to two lines </a:t>
            </a:r>
          </a:p>
        </p:txBody>
      </p:sp>
    </p:spTree>
    <p:extLst>
      <p:ext uri="{BB962C8B-B14F-4D97-AF65-F5344CB8AC3E}">
        <p14:creationId xmlns:p14="http://schemas.microsoft.com/office/powerpoint/2010/main" val="307305537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ustom Content White">
    <p:spTree>
      <p:nvGrpSpPr>
        <p:cNvPr id="1" name=""/>
        <p:cNvGrpSpPr/>
        <p:nvPr/>
      </p:nvGrpSpPr>
      <p:grpSpPr>
        <a:xfrm>
          <a:off x="0" y="0"/>
          <a:ext cx="0" cy="0"/>
          <a:chOff x="0" y="0"/>
          <a:chExt cx="0" cy="0"/>
        </a:xfrm>
      </p:grpSpPr>
      <p:sp>
        <p:nvSpPr>
          <p:cNvPr id="10" name="Text Placeholder 8">
            <a:extLst>
              <a:ext uri="{FF2B5EF4-FFF2-40B4-BE49-F238E27FC236}">
                <a16:creationId xmlns:a16="http://schemas.microsoft.com/office/drawing/2014/main" id="{850B5BAD-6C1D-4697-8ABA-6976187FDB6F}"/>
              </a:ext>
            </a:extLst>
          </p:cNvPr>
          <p:cNvSpPr>
            <a:spLocks noGrp="1"/>
          </p:cNvSpPr>
          <p:nvPr>
            <p:ph type="body" sz="quarter" idx="11"/>
          </p:nvPr>
        </p:nvSpPr>
        <p:spPr>
          <a:xfrm>
            <a:off x="5743575" y="1187450"/>
            <a:ext cx="5678488" cy="2241550"/>
          </a:xfrm>
        </p:spPr>
        <p:txBody>
          <a:bodyPr>
            <a:normAutofit/>
          </a:bodyPr>
          <a:lstStyle>
            <a:lvl1pPr>
              <a:defRPr sz="1400" b="0" i="0">
                <a:solidFill>
                  <a:schemeClr val="accent3"/>
                </a:solidFill>
              </a:defRPr>
            </a:lvl1pPr>
            <a:lvl2pPr>
              <a:defRPr sz="1400" b="0" i="0">
                <a:solidFill>
                  <a:schemeClr val="accent3"/>
                </a:solidFill>
              </a:defRPr>
            </a:lvl2pPr>
            <a:lvl3pPr>
              <a:buClr>
                <a:schemeClr val="accent1"/>
              </a:buClr>
              <a:defRPr sz="1400" b="0" i="0">
                <a:solidFill>
                  <a:schemeClr val="accent3"/>
                </a:solidFill>
              </a:defRPr>
            </a:lvl3pPr>
            <a:lvl4pPr>
              <a:buClr>
                <a:schemeClr val="accent1"/>
              </a:buClr>
              <a:defRPr sz="1200" b="0" i="0">
                <a:solidFill>
                  <a:schemeClr val="accent3"/>
                </a:solidFill>
              </a:defRPr>
            </a:lvl4pPr>
            <a:lvl5pPr>
              <a:buClr>
                <a:schemeClr val="accent1"/>
              </a:buClr>
              <a:defRPr sz="1200" b="0" i="0">
                <a:solidFill>
                  <a:schemeClr val="accent3"/>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8">
            <a:extLst>
              <a:ext uri="{FF2B5EF4-FFF2-40B4-BE49-F238E27FC236}">
                <a16:creationId xmlns:a16="http://schemas.microsoft.com/office/drawing/2014/main" id="{5119AA07-E8E3-498D-BD9D-3FC258E79060}"/>
              </a:ext>
            </a:extLst>
          </p:cNvPr>
          <p:cNvSpPr>
            <a:spLocks noGrp="1"/>
          </p:cNvSpPr>
          <p:nvPr>
            <p:ph type="body" sz="quarter" idx="13"/>
          </p:nvPr>
        </p:nvSpPr>
        <p:spPr>
          <a:xfrm>
            <a:off x="5743575" y="3713673"/>
            <a:ext cx="5678488" cy="2241550"/>
          </a:xfrm>
        </p:spPr>
        <p:txBody>
          <a:bodyPr>
            <a:normAutofit/>
          </a:bodyPr>
          <a:lstStyle>
            <a:lvl1pPr>
              <a:defRPr sz="1400" b="0" i="0">
                <a:solidFill>
                  <a:schemeClr val="accent3"/>
                </a:solidFill>
              </a:defRPr>
            </a:lvl1pPr>
            <a:lvl2pPr>
              <a:defRPr sz="1400" b="0" i="0">
                <a:solidFill>
                  <a:schemeClr val="accent3"/>
                </a:solidFill>
              </a:defRPr>
            </a:lvl2pPr>
            <a:lvl3pPr>
              <a:buClr>
                <a:schemeClr val="accent1"/>
              </a:buClr>
              <a:defRPr sz="1400" b="0" i="0">
                <a:solidFill>
                  <a:schemeClr val="accent3"/>
                </a:solidFill>
              </a:defRPr>
            </a:lvl3pPr>
            <a:lvl4pPr>
              <a:buClr>
                <a:schemeClr val="accent1"/>
              </a:buClr>
              <a:defRPr sz="1200" b="0" i="0">
                <a:solidFill>
                  <a:schemeClr val="accent3"/>
                </a:solidFill>
              </a:defRPr>
            </a:lvl4pPr>
            <a:lvl5pPr>
              <a:buClr>
                <a:schemeClr val="accent1"/>
              </a:buClr>
              <a:defRPr sz="1200" b="0" i="0">
                <a:solidFill>
                  <a:schemeClr val="accent3"/>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Picture Placeholder 16">
            <a:extLst>
              <a:ext uri="{FF2B5EF4-FFF2-40B4-BE49-F238E27FC236}">
                <a16:creationId xmlns:a16="http://schemas.microsoft.com/office/drawing/2014/main" id="{CC390D2B-B1AA-4E1A-9146-D0936DD1ADC1}"/>
              </a:ext>
            </a:extLst>
          </p:cNvPr>
          <p:cNvSpPr>
            <a:spLocks noGrp="1"/>
          </p:cNvSpPr>
          <p:nvPr>
            <p:ph type="pic" sz="quarter" idx="14" hasCustomPrompt="1"/>
          </p:nvPr>
        </p:nvSpPr>
        <p:spPr>
          <a:xfrm rot="5400000">
            <a:off x="2925604" y="3415284"/>
            <a:ext cx="4480560" cy="27432"/>
          </a:xfrm>
          <a:solidFill>
            <a:schemeClr val="bg1">
              <a:lumMod val="85000"/>
            </a:schemeClr>
          </a:solidFill>
          <a:ln>
            <a:noFill/>
          </a:ln>
        </p:spPr>
        <p:txBody>
          <a:bodyPr/>
          <a:lstStyle>
            <a:lvl1pPr>
              <a:defRPr b="0" i="0"/>
            </a:lvl1pPr>
          </a:lstStyle>
          <a:p>
            <a:r>
              <a:rPr lang="en-US" dirty="0"/>
              <a:t> </a:t>
            </a:r>
          </a:p>
        </p:txBody>
      </p:sp>
      <p:sp>
        <p:nvSpPr>
          <p:cNvPr id="13" name="Title Placeholder 1">
            <a:extLst>
              <a:ext uri="{FF2B5EF4-FFF2-40B4-BE49-F238E27FC236}">
                <a16:creationId xmlns:a16="http://schemas.microsoft.com/office/drawing/2014/main" id="{05068985-C2C0-4801-9E87-E1490F64C956}"/>
              </a:ext>
            </a:extLst>
          </p:cNvPr>
          <p:cNvSpPr>
            <a:spLocks noGrp="1"/>
          </p:cNvSpPr>
          <p:nvPr>
            <p:ph type="title" hasCustomPrompt="1"/>
          </p:nvPr>
        </p:nvSpPr>
        <p:spPr>
          <a:xfrm>
            <a:off x="546755" y="1187450"/>
            <a:ext cx="4087158" cy="642936"/>
          </a:xfrm>
          <a:prstGeom prst="rect">
            <a:avLst/>
          </a:prstGeom>
        </p:spPr>
        <p:txBody>
          <a:bodyPr vert="horz" lIns="0" tIns="0" rIns="0" bIns="0" rtlCol="0" anchor="t" anchorCtr="0">
            <a:noAutofit/>
          </a:bodyPr>
          <a:lstStyle>
            <a:lvl1pPr algn="r">
              <a:lnSpc>
                <a:spcPct val="90000"/>
              </a:lnSpc>
              <a:defRPr cap="all" baseline="0">
                <a:solidFill>
                  <a:schemeClr val="tx1"/>
                </a:solidFill>
              </a:defRPr>
            </a:lvl1pPr>
          </a:lstStyle>
          <a:p>
            <a:r>
              <a:rPr lang="en-US" dirty="0"/>
              <a:t>CLICK TO EDIT MASTER TITLE STYLE can be two lines</a:t>
            </a:r>
            <a:endParaRPr lang="en-GB" dirty="0"/>
          </a:p>
        </p:txBody>
      </p:sp>
      <p:sp>
        <p:nvSpPr>
          <p:cNvPr id="18" name="Text Placeholder 7">
            <a:extLst>
              <a:ext uri="{FF2B5EF4-FFF2-40B4-BE49-F238E27FC236}">
                <a16:creationId xmlns:a16="http://schemas.microsoft.com/office/drawing/2014/main" id="{180A09E2-04B2-432D-9462-4896B04332F8}"/>
              </a:ext>
            </a:extLst>
          </p:cNvPr>
          <p:cNvSpPr>
            <a:spLocks noGrp="1"/>
          </p:cNvSpPr>
          <p:nvPr>
            <p:ph type="body" sz="quarter" idx="15" hasCustomPrompt="1"/>
          </p:nvPr>
        </p:nvSpPr>
        <p:spPr>
          <a:xfrm>
            <a:off x="546755" y="1967261"/>
            <a:ext cx="4087158" cy="276999"/>
          </a:xfrm>
        </p:spPr>
        <p:txBody>
          <a:bodyPr wrap="square" anchor="t" anchorCtr="0">
            <a:spAutoFit/>
          </a:bodyPr>
          <a:lstStyle>
            <a:lvl1pPr algn="r">
              <a:lnSpc>
                <a:spcPct val="90000"/>
              </a:lnSpc>
              <a:spcBef>
                <a:spcPts val="0"/>
              </a:spcBef>
              <a:defRPr sz="2000" b="0" i="0">
                <a:solidFill>
                  <a:schemeClr val="bg2">
                    <a:lumMod val="50000"/>
                  </a:schemeClr>
                </a:solidFill>
                <a:latin typeface="Century Gothic" panose="020B0502020202020204" pitchFamily="34" charset="0"/>
              </a:defRPr>
            </a:lvl1pPr>
          </a:lstStyle>
          <a:p>
            <a:pPr lvl="0"/>
            <a:r>
              <a:rPr lang="en-US" dirty="0"/>
              <a:t>Subtitle goes here</a:t>
            </a:r>
          </a:p>
        </p:txBody>
      </p:sp>
      <p:sp>
        <p:nvSpPr>
          <p:cNvPr id="9" name="Footer Placeholder 3">
            <a:extLst>
              <a:ext uri="{FF2B5EF4-FFF2-40B4-BE49-F238E27FC236}">
                <a16:creationId xmlns:a16="http://schemas.microsoft.com/office/drawing/2014/main" id="{87FAA047-19F3-4E9B-8E1F-75657590850A}"/>
              </a:ext>
            </a:extLst>
          </p:cNvPr>
          <p:cNvSpPr>
            <a:spLocks noGrp="1"/>
          </p:cNvSpPr>
          <p:nvPr>
            <p:ph type="ftr" sz="quarter" idx="3"/>
          </p:nvPr>
        </p:nvSpPr>
        <p:spPr>
          <a:xfrm>
            <a:off x="3895724" y="6463172"/>
            <a:ext cx="7477125" cy="297962"/>
          </a:xfrm>
          <a:prstGeom prst="rect">
            <a:avLst/>
          </a:prstGeom>
          <a:noFill/>
        </p:spPr>
        <p:txBody>
          <a:bodyPr vert="horz" lIns="45720" tIns="36000" rIns="91440" bIns="45720" rtlCol="0" anchor="t" anchorCtr="0">
            <a:spAutoFit/>
          </a:bodyPr>
          <a:lstStyle>
            <a:lvl1pPr>
              <a:defRPr lang="en-US" sz="700" smtClean="0">
                <a:solidFill>
                  <a:schemeClr val="bg2">
                    <a:lumMod val="75000"/>
                  </a:schemeClr>
                </a:solidFill>
              </a:defRPr>
            </a:lvl1pPr>
          </a:lstStyle>
          <a:p>
            <a:r>
              <a:rPr lang="en-US" dirty="0"/>
              <a:t>To edit the footer text go to Insert &gt; Header &amp; Footer</a:t>
            </a:r>
          </a:p>
          <a:p>
            <a:r>
              <a:rPr lang="en-US" dirty="0"/>
              <a:t>Footer can span to two lines </a:t>
            </a:r>
          </a:p>
        </p:txBody>
      </p:sp>
    </p:spTree>
    <p:extLst>
      <p:ext uri="{BB962C8B-B14F-4D97-AF65-F5344CB8AC3E}">
        <p14:creationId xmlns:p14="http://schemas.microsoft.com/office/powerpoint/2010/main" val="224239672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blank" preserve="1">
  <p:cSld name="Capco Services and Solutions">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0172B90-F3DC-43C0-89F3-8DE17A9513CD}"/>
              </a:ext>
            </a:extLst>
          </p:cNvPr>
          <p:cNvPicPr>
            <a:picLocks/>
          </p:cNvPicPr>
          <p:nvPr userDrawn="1"/>
        </p:nvPicPr>
        <p:blipFill rotWithShape="1">
          <a:blip r:embed="rId2" cstate="screen">
            <a:alphaModFix amt="75000"/>
            <a:extLst>
              <a:ext uri="{28A0092B-C50C-407E-A947-70E740481C1C}">
                <a14:useLocalDpi xmlns:a14="http://schemas.microsoft.com/office/drawing/2010/main"/>
              </a:ext>
            </a:extLst>
          </a:blip>
          <a:srcRect l="733" t="807" b="74"/>
          <a:stretch/>
        </p:blipFill>
        <p:spPr>
          <a:xfrm>
            <a:off x="0" y="0"/>
            <a:ext cx="12192000" cy="6858000"/>
          </a:xfrm>
          <a:prstGeom prst="rect">
            <a:avLst/>
          </a:prstGeom>
        </p:spPr>
      </p:pic>
      <p:sp>
        <p:nvSpPr>
          <p:cNvPr id="43" name="Rounded Rectangle 43">
            <a:extLst>
              <a:ext uri="{FF2B5EF4-FFF2-40B4-BE49-F238E27FC236}">
                <a16:creationId xmlns:a16="http://schemas.microsoft.com/office/drawing/2014/main" id="{638371CC-C4CE-4C49-90B0-4816431B9833}"/>
              </a:ext>
            </a:extLst>
          </p:cNvPr>
          <p:cNvSpPr/>
          <p:nvPr userDrawn="1"/>
        </p:nvSpPr>
        <p:spPr>
          <a:xfrm>
            <a:off x="1891622" y="4176723"/>
            <a:ext cx="9755428" cy="1030878"/>
          </a:xfrm>
          <a:prstGeom prst="roundRect">
            <a:avLst>
              <a:gd name="adj"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44" name="Pentagon 45">
            <a:extLst>
              <a:ext uri="{FF2B5EF4-FFF2-40B4-BE49-F238E27FC236}">
                <a16:creationId xmlns:a16="http://schemas.microsoft.com/office/drawing/2014/main" id="{0840AE88-0470-4538-BA6B-63CED7007174}"/>
              </a:ext>
            </a:extLst>
          </p:cNvPr>
          <p:cNvSpPr/>
          <p:nvPr userDrawn="1"/>
        </p:nvSpPr>
        <p:spPr>
          <a:xfrm>
            <a:off x="559049" y="4176723"/>
            <a:ext cx="2642132" cy="1030878"/>
          </a:xfrm>
          <a:prstGeom prst="homePlate">
            <a:avLst>
              <a:gd name="adj" fmla="val 25343"/>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84" name="Rounded Rectangle 108">
            <a:extLst>
              <a:ext uri="{FF2B5EF4-FFF2-40B4-BE49-F238E27FC236}">
                <a16:creationId xmlns:a16="http://schemas.microsoft.com/office/drawing/2014/main" id="{7F0C0FF5-EEC1-4AF1-AB65-8EF5754F59F5}"/>
              </a:ext>
            </a:extLst>
          </p:cNvPr>
          <p:cNvSpPr/>
          <p:nvPr/>
        </p:nvSpPr>
        <p:spPr>
          <a:xfrm>
            <a:off x="1891622" y="5207602"/>
            <a:ext cx="9755428" cy="1030878"/>
          </a:xfrm>
          <a:prstGeom prst="roundRect">
            <a:avLst>
              <a:gd name="adj" fmla="val 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85" name="Pentagon 109">
            <a:extLst>
              <a:ext uri="{FF2B5EF4-FFF2-40B4-BE49-F238E27FC236}">
                <a16:creationId xmlns:a16="http://schemas.microsoft.com/office/drawing/2014/main" id="{95A3C803-27FA-42DD-B0BF-AFF2F90BE97D}"/>
              </a:ext>
            </a:extLst>
          </p:cNvPr>
          <p:cNvSpPr/>
          <p:nvPr/>
        </p:nvSpPr>
        <p:spPr>
          <a:xfrm>
            <a:off x="559049" y="5207602"/>
            <a:ext cx="2642132" cy="1030878"/>
          </a:xfrm>
          <a:prstGeom prst="homePlate">
            <a:avLst>
              <a:gd name="adj" fmla="val 25343"/>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112" name="Rounded Rectangle 97">
            <a:extLst>
              <a:ext uri="{FF2B5EF4-FFF2-40B4-BE49-F238E27FC236}">
                <a16:creationId xmlns:a16="http://schemas.microsoft.com/office/drawing/2014/main" id="{32602A8D-A84D-47FA-8466-C6EBB6A50A75}"/>
              </a:ext>
            </a:extLst>
          </p:cNvPr>
          <p:cNvSpPr/>
          <p:nvPr/>
        </p:nvSpPr>
        <p:spPr>
          <a:xfrm>
            <a:off x="1891622" y="3145845"/>
            <a:ext cx="9755428" cy="1030878"/>
          </a:xfrm>
          <a:prstGeom prst="roundRect">
            <a:avLst>
              <a:gd name="adj" fmla="val 0"/>
            </a:avLst>
          </a:prstGeom>
          <a:solidFill>
            <a:srgbClr val="8C1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113" name="Pentagon 98">
            <a:extLst>
              <a:ext uri="{FF2B5EF4-FFF2-40B4-BE49-F238E27FC236}">
                <a16:creationId xmlns:a16="http://schemas.microsoft.com/office/drawing/2014/main" id="{C1285645-21D2-4816-A944-6B54D63BEDB4}"/>
              </a:ext>
            </a:extLst>
          </p:cNvPr>
          <p:cNvSpPr/>
          <p:nvPr/>
        </p:nvSpPr>
        <p:spPr>
          <a:xfrm>
            <a:off x="559049" y="3145845"/>
            <a:ext cx="2642132" cy="1030878"/>
          </a:xfrm>
          <a:prstGeom prst="homePlate">
            <a:avLst>
              <a:gd name="adj" fmla="val 25343"/>
            </a:avLst>
          </a:prstGeom>
          <a:solidFill>
            <a:srgbClr val="E623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5" name="Footer Placeholder 3">
            <a:extLst>
              <a:ext uri="{FF2B5EF4-FFF2-40B4-BE49-F238E27FC236}">
                <a16:creationId xmlns:a16="http://schemas.microsoft.com/office/drawing/2014/main" id="{E99C7981-0EEE-4F6D-A405-BF1594469F15}"/>
              </a:ext>
            </a:extLst>
          </p:cNvPr>
          <p:cNvSpPr>
            <a:spLocks noGrp="1"/>
          </p:cNvSpPr>
          <p:nvPr userDrawn="1">
            <p:ph type="ftr" sz="quarter" idx="3"/>
          </p:nvPr>
        </p:nvSpPr>
        <p:spPr>
          <a:xfrm>
            <a:off x="3895724" y="6463172"/>
            <a:ext cx="7477125" cy="297962"/>
          </a:xfrm>
          <a:prstGeom prst="rect">
            <a:avLst/>
          </a:prstGeom>
          <a:noFill/>
        </p:spPr>
        <p:txBody>
          <a:bodyPr vert="horz" lIns="45720" tIns="36000" rIns="91440" bIns="45720" rtlCol="0" anchor="t" anchorCtr="0">
            <a:spAutoFit/>
          </a:bodyPr>
          <a:lstStyle>
            <a:lvl1pPr>
              <a:defRPr lang="en-US" sz="700" smtClean="0">
                <a:solidFill>
                  <a:schemeClr val="bg2">
                    <a:lumMod val="75000"/>
                  </a:schemeClr>
                </a:solidFill>
              </a:defRPr>
            </a:lvl1pPr>
          </a:lstStyle>
          <a:p>
            <a:r>
              <a:rPr lang="en-US" dirty="0"/>
              <a:t>To edit the footer text go to Insert &gt; Header &amp; Footer</a:t>
            </a:r>
          </a:p>
          <a:p>
            <a:r>
              <a:rPr lang="en-US" dirty="0"/>
              <a:t>Footer can span to two lines </a:t>
            </a:r>
          </a:p>
        </p:txBody>
      </p:sp>
      <p:sp>
        <p:nvSpPr>
          <p:cNvPr id="6" name="TextBox 5">
            <a:extLst>
              <a:ext uri="{FF2B5EF4-FFF2-40B4-BE49-F238E27FC236}">
                <a16:creationId xmlns:a16="http://schemas.microsoft.com/office/drawing/2014/main" id="{1F8338AC-4500-47E3-BBAF-D63CA2D1C27B}"/>
              </a:ext>
            </a:extLst>
          </p:cNvPr>
          <p:cNvSpPr txBox="1"/>
          <p:nvPr userDrawn="1"/>
        </p:nvSpPr>
        <p:spPr>
          <a:xfrm>
            <a:off x="550863" y="6486685"/>
            <a:ext cx="4929135" cy="123111"/>
          </a:xfrm>
          <a:prstGeom prst="rect">
            <a:avLst/>
          </a:prstGeom>
          <a:noFill/>
        </p:spPr>
        <p:txBody>
          <a:bodyPr wrap="square" lIns="0" tIns="0" rIns="0" bIns="0" rtlCol="0">
            <a:spAutoFit/>
          </a:bodyPr>
          <a:lstStyle/>
          <a:p>
            <a:pPr marL="0" marR="0" lvl="0" indent="0" algn="l" defTabSz="108834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rPr>
              <a:t>© 2022 The Capital Markets Company. Capco Confidential. All rights reserved.</a:t>
            </a:r>
          </a:p>
        </p:txBody>
      </p:sp>
      <p:sp>
        <p:nvSpPr>
          <p:cNvPr id="7" name="TextBox 6">
            <a:extLst>
              <a:ext uri="{FF2B5EF4-FFF2-40B4-BE49-F238E27FC236}">
                <a16:creationId xmlns:a16="http://schemas.microsoft.com/office/drawing/2014/main" id="{E0B722DA-A7EF-42D4-97E8-22596004672B}"/>
              </a:ext>
            </a:extLst>
          </p:cNvPr>
          <p:cNvSpPr txBox="1"/>
          <p:nvPr userDrawn="1"/>
        </p:nvSpPr>
        <p:spPr>
          <a:xfrm>
            <a:off x="11372849" y="6423669"/>
            <a:ext cx="298722" cy="269383"/>
          </a:xfrm>
          <a:prstGeom prst="rect">
            <a:avLst/>
          </a:prstGeom>
          <a:noFill/>
        </p:spPr>
        <p:txBody>
          <a:bodyPr wrap="square" lIns="0" tIns="0" rIns="0" bIns="0" rtlCol="0" anchor="ctr" anchorCtr="0">
            <a:noAutofit/>
          </a:bodyPr>
          <a:lstStyle/>
          <a:p>
            <a:pPr marL="0" marR="0" lvl="0" indent="0" algn="r" defTabSz="1088340" rtl="0" eaLnBrk="1" fontAlgn="auto" latinLnBrk="0" hangingPunct="1">
              <a:lnSpc>
                <a:spcPct val="100000"/>
              </a:lnSpc>
              <a:spcBef>
                <a:spcPts val="0"/>
              </a:spcBef>
              <a:spcAft>
                <a:spcPts val="0"/>
              </a:spcAft>
              <a:buClrTx/>
              <a:buSzTx/>
              <a:buFontTx/>
              <a:buNone/>
              <a:tabLst/>
              <a:defRPr/>
            </a:pPr>
            <a:fld id="{3BB745A9-307D-7A4A-B43D-4F1813E0F239}" type="slidenum">
              <a:rPr kumimoji="0" lang="en-US" sz="800" b="0" i="0" u="none" strike="noStrike" kern="1200" cap="none" spc="0" normalizeH="0" baseline="0" noProof="0" smtClean="0">
                <a:ln>
                  <a:noFill/>
                </a:ln>
                <a:solidFill>
                  <a:schemeClr val="bg2">
                    <a:lumMod val="75000"/>
                  </a:schemeClr>
                </a:solidFill>
                <a:effectLst/>
                <a:uLnTx/>
                <a:uFillTx/>
                <a:latin typeface="Calibri" panose="020F0502020204030204" pitchFamily="34" charset="0"/>
                <a:cs typeface="Calibri" panose="020F0502020204030204" pitchFamily="34" charset="0"/>
              </a:rPr>
              <a:pPr marL="0" marR="0" lvl="0" indent="0" algn="r" defTabSz="108834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endParaRPr>
          </a:p>
        </p:txBody>
      </p:sp>
      <p:sp>
        <p:nvSpPr>
          <p:cNvPr id="8" name="Title 3">
            <a:extLst>
              <a:ext uri="{FF2B5EF4-FFF2-40B4-BE49-F238E27FC236}">
                <a16:creationId xmlns:a16="http://schemas.microsoft.com/office/drawing/2014/main" id="{AB509BF3-FEFE-4E4F-84DB-574D01A6710B}"/>
              </a:ext>
            </a:extLst>
          </p:cNvPr>
          <p:cNvSpPr txBox="1">
            <a:spLocks/>
          </p:cNvSpPr>
          <p:nvPr userDrawn="1"/>
        </p:nvSpPr>
        <p:spPr>
          <a:xfrm>
            <a:off x="542647" y="365126"/>
            <a:ext cx="11098999" cy="332399"/>
          </a:xfrm>
          <a:prstGeom prst="rect">
            <a:avLst/>
          </a:prstGeom>
        </p:spPr>
        <p:txBody>
          <a:bodyPr vert="horz" lIns="0" tIns="0" rIns="0" bIns="0" rtlCol="0" anchor="t" anchorCtr="0">
            <a:spAutoFit/>
          </a:bodyPr>
          <a:lstStyle>
            <a:lvl1pPr>
              <a:lnSpc>
                <a:spcPct val="90000"/>
              </a:lnSpc>
              <a:spcBef>
                <a:spcPct val="0"/>
              </a:spcBef>
              <a:buNone/>
              <a:defRPr sz="2400" b="0" i="0" cap="all" baseline="0">
                <a:latin typeface="Century Gothic" panose="020B05020202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400" b="0" i="0" u="none" strike="noStrike" kern="1200" cap="all" spc="0" normalizeH="0" baseline="0" noProof="0" dirty="0">
                <a:ln>
                  <a:noFill/>
                </a:ln>
                <a:effectLst/>
                <a:uLnTx/>
                <a:uFillTx/>
                <a:latin typeface="Century Gothic" panose="020B0502020202020204" pitchFamily="34" charset="0"/>
                <a:ea typeface="+mj-ea"/>
                <a:cs typeface="+mj-cs"/>
              </a:rPr>
              <a:t>Capco Services and Solutions</a:t>
            </a:r>
          </a:p>
        </p:txBody>
      </p:sp>
      <p:sp>
        <p:nvSpPr>
          <p:cNvPr id="41" name="Content Placeholder 7">
            <a:extLst>
              <a:ext uri="{FF2B5EF4-FFF2-40B4-BE49-F238E27FC236}">
                <a16:creationId xmlns:a16="http://schemas.microsoft.com/office/drawing/2014/main" id="{157A3A4F-12BB-4D23-8537-560319F70DA0}"/>
              </a:ext>
            </a:extLst>
          </p:cNvPr>
          <p:cNvSpPr txBox="1">
            <a:spLocks/>
          </p:cNvSpPr>
          <p:nvPr userDrawn="1"/>
        </p:nvSpPr>
        <p:spPr>
          <a:xfrm>
            <a:off x="559048" y="1192059"/>
            <a:ext cx="11088001" cy="738664"/>
          </a:xfrm>
          <a:prstGeom prst="rect">
            <a:avLst/>
          </a:prstGeom>
        </p:spPr>
        <p:txBody>
          <a:bodyPr numCol="1">
            <a:spAutoFit/>
          </a:bodyPr>
          <a:lstStyle>
            <a:defPPr>
              <a:defRPr lang="en-US"/>
            </a:defPPr>
            <a:lvl1pPr indent="0" algn="ctr">
              <a:lnSpc>
                <a:spcPct val="100000"/>
              </a:lnSpc>
              <a:spcBef>
                <a:spcPts val="600"/>
              </a:spcBef>
              <a:buFont typeface="Arial" panose="020B0604020202020204" pitchFamily="34" charset="0"/>
              <a:buNone/>
              <a:defRPr sz="1600" b="0" i="0">
                <a:solidFill>
                  <a:schemeClr val="accent3"/>
                </a:solidFill>
                <a:latin typeface="Calibri" panose="020F0502020204030204"/>
                <a:ea typeface="Verdana" panose="020B0604030504040204" pitchFamily="34" charset="0"/>
                <a:cs typeface="Calibri" panose="020F0502020204030204" pitchFamily="34" charset="0"/>
              </a:defRPr>
            </a:lvl1pPr>
            <a:lvl2pPr marL="0" indent="0">
              <a:lnSpc>
                <a:spcPct val="100000"/>
              </a:lnSpc>
              <a:spcBef>
                <a:spcPts val="300"/>
              </a:spcBef>
              <a:buFont typeface="Arial Narrow" panose="020B0606020202030204" pitchFamily="34" charset="0"/>
              <a:buNone/>
              <a:defRPr sz="1200" b="0" i="0">
                <a:solidFill>
                  <a:schemeClr val="accent3"/>
                </a:solidFill>
                <a:ea typeface="Verdana" panose="020B0604030504040204" pitchFamily="34" charset="0"/>
                <a:cs typeface="Calibri" panose="020F0502020204030204" pitchFamily="34" charset="0"/>
              </a:defRPr>
            </a:lvl2pPr>
            <a:lvl3pPr marL="180975" indent="-180975">
              <a:lnSpc>
                <a:spcPct val="100000"/>
              </a:lnSpc>
              <a:spcBef>
                <a:spcPts val="300"/>
              </a:spcBef>
              <a:buClr>
                <a:schemeClr val="accent1"/>
              </a:buClr>
              <a:buFont typeface="Arial" panose="020B0604020202020204" pitchFamily="34" charset="0"/>
              <a:buChar char="•"/>
              <a:defRPr sz="1200" b="0" i="0">
                <a:solidFill>
                  <a:schemeClr val="accent3"/>
                </a:solidFill>
                <a:ea typeface="Verdana" panose="020B0604030504040204" pitchFamily="34" charset="0"/>
                <a:cs typeface="Calibri" panose="020F0502020204030204" pitchFamily="34" charset="0"/>
              </a:defRPr>
            </a:lvl3pPr>
            <a:lvl4pPr marL="361950" indent="-180975">
              <a:lnSpc>
                <a:spcPct val="100000"/>
              </a:lnSpc>
              <a:spcBef>
                <a:spcPts val="300"/>
              </a:spcBef>
              <a:buClr>
                <a:schemeClr val="accent1"/>
              </a:buClr>
              <a:buFont typeface="Arial" panose="020B0604020202020204" pitchFamily="34" charset="0"/>
              <a:buChar char="•"/>
              <a:defRPr sz="1100" b="0" i="0">
                <a:solidFill>
                  <a:schemeClr val="accent3"/>
                </a:solidFill>
                <a:ea typeface="Verdana" panose="020B0604030504040204" pitchFamily="34" charset="0"/>
                <a:cs typeface="Calibri" panose="020F0502020204030204" pitchFamily="34" charset="0"/>
              </a:defRPr>
            </a:lvl4pPr>
            <a:lvl5pPr marL="542925" indent="-180975">
              <a:lnSpc>
                <a:spcPct val="100000"/>
              </a:lnSpc>
              <a:spcBef>
                <a:spcPts val="300"/>
              </a:spcBef>
              <a:buClr>
                <a:schemeClr val="accent1"/>
              </a:buClr>
              <a:buFont typeface="Arial" panose="020B0604020202020204" pitchFamily="34" charset="0"/>
              <a:buChar char="•"/>
              <a:defRPr sz="1100" b="0" i="0">
                <a:solidFill>
                  <a:schemeClr val="accent3"/>
                </a:solidFill>
                <a:ea typeface="Verdana" panose="020B0604030504040204" pitchFamily="34" charset="0"/>
                <a:cs typeface="Calibri" panose="020F0502020204030204" pitchFamily="34" charset="0"/>
              </a:defRP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lvl="0"/>
            <a:r>
              <a:rPr lang="en-US" dirty="0"/>
              <a:t>Capco operates at the intersection of business and technology, by combining innovative thinking with unrivalled industry knowledge to fast-track Digital initiatives for Financial Services. Capco’s cutting-edge ingenuity is brought to life through its relevant Services underpinned by distinct Solutions and Offerings, and structured around market demand.</a:t>
            </a:r>
          </a:p>
        </p:txBody>
      </p:sp>
      <p:grpSp>
        <p:nvGrpSpPr>
          <p:cNvPr id="33" name="Group 32">
            <a:extLst>
              <a:ext uri="{FF2B5EF4-FFF2-40B4-BE49-F238E27FC236}">
                <a16:creationId xmlns:a16="http://schemas.microsoft.com/office/drawing/2014/main" id="{CB36E840-CCB5-4DA4-9657-98AE01FBA493}"/>
              </a:ext>
            </a:extLst>
          </p:cNvPr>
          <p:cNvGrpSpPr/>
          <p:nvPr userDrawn="1"/>
        </p:nvGrpSpPr>
        <p:grpSpPr>
          <a:xfrm>
            <a:off x="670282" y="4296162"/>
            <a:ext cx="792000" cy="792000"/>
            <a:chOff x="616942" y="4046295"/>
            <a:chExt cx="792000" cy="792000"/>
          </a:xfrm>
        </p:grpSpPr>
        <p:sp>
          <p:nvSpPr>
            <p:cNvPr id="47" name="Oval 46">
              <a:extLst>
                <a:ext uri="{FF2B5EF4-FFF2-40B4-BE49-F238E27FC236}">
                  <a16:creationId xmlns:a16="http://schemas.microsoft.com/office/drawing/2014/main" id="{1F6B2270-B48B-462E-8616-5604D4AA2962}"/>
                </a:ext>
              </a:extLst>
            </p:cNvPr>
            <p:cNvSpPr/>
            <p:nvPr userDrawn="1"/>
          </p:nvSpPr>
          <p:spPr>
            <a:xfrm>
              <a:off x="616942" y="4046295"/>
              <a:ext cx="792000" cy="7920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grpSp>
          <p:nvGrpSpPr>
            <p:cNvPr id="48" name="Graphic 9">
              <a:extLst>
                <a:ext uri="{FF2B5EF4-FFF2-40B4-BE49-F238E27FC236}">
                  <a16:creationId xmlns:a16="http://schemas.microsoft.com/office/drawing/2014/main" id="{4175E06B-13B4-4787-BEB8-C78659D03CA2}"/>
                </a:ext>
              </a:extLst>
            </p:cNvPr>
            <p:cNvGrpSpPr/>
            <p:nvPr userDrawn="1"/>
          </p:nvGrpSpPr>
          <p:grpSpPr>
            <a:xfrm>
              <a:off x="767323" y="4304367"/>
              <a:ext cx="491239" cy="275856"/>
              <a:chOff x="11621209" y="1849943"/>
              <a:chExt cx="603193" cy="338726"/>
            </a:xfrm>
            <a:noFill/>
          </p:grpSpPr>
          <p:grpSp>
            <p:nvGrpSpPr>
              <p:cNvPr id="49" name="Graphic 9">
                <a:extLst>
                  <a:ext uri="{FF2B5EF4-FFF2-40B4-BE49-F238E27FC236}">
                    <a16:creationId xmlns:a16="http://schemas.microsoft.com/office/drawing/2014/main" id="{7C17A575-58A0-4DD4-97B3-9F43F6B90724}"/>
                  </a:ext>
                </a:extLst>
              </p:cNvPr>
              <p:cNvGrpSpPr/>
              <p:nvPr/>
            </p:nvGrpSpPr>
            <p:grpSpPr>
              <a:xfrm>
                <a:off x="11755527" y="1849943"/>
                <a:ext cx="325698" cy="338726"/>
                <a:chOff x="11755527" y="1849943"/>
                <a:chExt cx="325698" cy="338726"/>
              </a:xfrm>
              <a:noFill/>
            </p:grpSpPr>
            <p:sp>
              <p:nvSpPr>
                <p:cNvPr id="58" name="Freeform: Shape 352">
                  <a:extLst>
                    <a:ext uri="{FF2B5EF4-FFF2-40B4-BE49-F238E27FC236}">
                      <a16:creationId xmlns:a16="http://schemas.microsoft.com/office/drawing/2014/main" id="{410A68F1-6481-439B-BAE8-5597DB8C79EC}"/>
                    </a:ext>
                  </a:extLst>
                </p:cNvPr>
                <p:cNvSpPr/>
                <p:nvPr/>
              </p:nvSpPr>
              <p:spPr>
                <a:xfrm>
                  <a:off x="11770249" y="1849943"/>
                  <a:ext cx="312671" cy="338726"/>
                </a:xfrm>
                <a:custGeom>
                  <a:avLst/>
                  <a:gdLst>
                    <a:gd name="connsiteX0" fmla="*/ 315145 w 312670"/>
                    <a:gd name="connsiteY0" fmla="*/ 344850 h 338726"/>
                    <a:gd name="connsiteX1" fmla="*/ 315145 w 312670"/>
                    <a:gd name="connsiteY1" fmla="*/ 301206 h 338726"/>
                    <a:gd name="connsiteX2" fmla="*/ 300294 w 312670"/>
                    <a:gd name="connsiteY2" fmla="*/ 269809 h 338726"/>
                    <a:gd name="connsiteX3" fmla="*/ 211443 w 312670"/>
                    <a:gd name="connsiteY3" fmla="*/ 212225 h 338726"/>
                    <a:gd name="connsiteX4" fmla="*/ 211443 w 312670"/>
                    <a:gd name="connsiteY4" fmla="*/ 159723 h 338726"/>
                    <a:gd name="connsiteX5" fmla="*/ 224211 w 312670"/>
                    <a:gd name="connsiteY5" fmla="*/ 131061 h 338726"/>
                    <a:gd name="connsiteX6" fmla="*/ 224211 w 312670"/>
                    <a:gd name="connsiteY6" fmla="*/ 67224 h 338726"/>
                    <a:gd name="connsiteX7" fmla="*/ 156987 w 312670"/>
                    <a:gd name="connsiteY7" fmla="*/ 0 h 338726"/>
                    <a:gd name="connsiteX8" fmla="*/ 143307 w 312670"/>
                    <a:gd name="connsiteY8" fmla="*/ 0 h 338726"/>
                    <a:gd name="connsiteX9" fmla="*/ 76083 w 312670"/>
                    <a:gd name="connsiteY9" fmla="*/ 67224 h 338726"/>
                    <a:gd name="connsiteX10" fmla="*/ 76083 w 312670"/>
                    <a:gd name="connsiteY10" fmla="*/ 131061 h 338726"/>
                    <a:gd name="connsiteX11" fmla="*/ 88850 w 312670"/>
                    <a:gd name="connsiteY11" fmla="*/ 159723 h 338726"/>
                    <a:gd name="connsiteX12" fmla="*/ 88850 w 312670"/>
                    <a:gd name="connsiteY12" fmla="*/ 212225 h 338726"/>
                    <a:gd name="connsiteX13" fmla="*/ 0 w 312670"/>
                    <a:gd name="connsiteY13" fmla="*/ 269939 h 3387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2670" h="338726">
                      <a:moveTo>
                        <a:pt x="315145" y="344850"/>
                      </a:moveTo>
                      <a:lnTo>
                        <a:pt x="315145" y="301206"/>
                      </a:lnTo>
                      <a:cubicBezTo>
                        <a:pt x="315145" y="288960"/>
                        <a:pt x="309674" y="277495"/>
                        <a:pt x="300294" y="269809"/>
                      </a:cubicBezTo>
                      <a:cubicBezTo>
                        <a:pt x="264207" y="240105"/>
                        <a:pt x="225383" y="219391"/>
                        <a:pt x="211443" y="212225"/>
                      </a:cubicBezTo>
                      <a:lnTo>
                        <a:pt x="211443" y="159723"/>
                      </a:lnTo>
                      <a:cubicBezTo>
                        <a:pt x="219520" y="152427"/>
                        <a:pt x="224211" y="142135"/>
                        <a:pt x="224211" y="131061"/>
                      </a:cubicBezTo>
                      <a:lnTo>
                        <a:pt x="224211" y="67224"/>
                      </a:lnTo>
                      <a:cubicBezTo>
                        <a:pt x="224211" y="30095"/>
                        <a:pt x="193986" y="0"/>
                        <a:pt x="156987" y="0"/>
                      </a:cubicBezTo>
                      <a:lnTo>
                        <a:pt x="143307" y="0"/>
                      </a:lnTo>
                      <a:cubicBezTo>
                        <a:pt x="106178" y="0"/>
                        <a:pt x="76083" y="30225"/>
                        <a:pt x="76083" y="67224"/>
                      </a:cubicBezTo>
                      <a:lnTo>
                        <a:pt x="76083" y="131061"/>
                      </a:lnTo>
                      <a:cubicBezTo>
                        <a:pt x="76083" y="142135"/>
                        <a:pt x="80773" y="152427"/>
                        <a:pt x="88850" y="159723"/>
                      </a:cubicBezTo>
                      <a:lnTo>
                        <a:pt x="88850" y="212225"/>
                      </a:lnTo>
                      <a:cubicBezTo>
                        <a:pt x="74911" y="219391"/>
                        <a:pt x="36218" y="240235"/>
                        <a:pt x="0" y="269939"/>
                      </a:cubicBezTo>
                    </a:path>
                  </a:pathLst>
                </a:custGeom>
                <a:noFill/>
                <a:ln w="12700" cap="flat">
                  <a:solidFill>
                    <a:schemeClr val="bg1"/>
                  </a:solidFill>
                  <a:prstDash val="solid"/>
                  <a:round/>
                </a:ln>
              </p:spPr>
              <p:txBody>
                <a:bodyPr rtlCol="0" anchor="ctr"/>
                <a:lstStyle/>
                <a:p>
                  <a:endParaRPr lang="en-GB" sz="1600" dirty="0"/>
                </a:p>
              </p:txBody>
            </p:sp>
            <p:sp>
              <p:nvSpPr>
                <p:cNvPr id="59" name="Freeform: Shape 353">
                  <a:extLst>
                    <a:ext uri="{FF2B5EF4-FFF2-40B4-BE49-F238E27FC236}">
                      <a16:creationId xmlns:a16="http://schemas.microsoft.com/office/drawing/2014/main" id="{E3883CFE-7145-42F3-B92B-7BD54B173EDB}"/>
                    </a:ext>
                  </a:extLst>
                </p:cNvPr>
                <p:cNvSpPr/>
                <p:nvPr/>
              </p:nvSpPr>
              <p:spPr>
                <a:xfrm>
                  <a:off x="11755527" y="2119751"/>
                  <a:ext cx="13028" cy="65140"/>
                </a:xfrm>
                <a:custGeom>
                  <a:avLst/>
                  <a:gdLst>
                    <a:gd name="connsiteX0" fmla="*/ 14852 w 13027"/>
                    <a:gd name="connsiteY0" fmla="*/ 0 h 65139"/>
                    <a:gd name="connsiteX1" fmla="*/ 0 w 13027"/>
                    <a:gd name="connsiteY1" fmla="*/ 31397 h 65139"/>
                    <a:gd name="connsiteX2" fmla="*/ 0 w 13027"/>
                    <a:gd name="connsiteY2" fmla="*/ 75041 h 65139"/>
                  </a:gdLst>
                  <a:ahLst/>
                  <a:cxnLst>
                    <a:cxn ang="0">
                      <a:pos x="connsiteX0" y="connsiteY0"/>
                    </a:cxn>
                    <a:cxn ang="0">
                      <a:pos x="connsiteX1" y="connsiteY1"/>
                    </a:cxn>
                    <a:cxn ang="0">
                      <a:pos x="connsiteX2" y="connsiteY2"/>
                    </a:cxn>
                  </a:cxnLst>
                  <a:rect l="l" t="t" r="r" b="b"/>
                  <a:pathLst>
                    <a:path w="13027" h="65139">
                      <a:moveTo>
                        <a:pt x="14852" y="0"/>
                      </a:moveTo>
                      <a:cubicBezTo>
                        <a:pt x="5472" y="7686"/>
                        <a:pt x="0" y="19281"/>
                        <a:pt x="0" y="31397"/>
                      </a:cubicBezTo>
                      <a:lnTo>
                        <a:pt x="0" y="75041"/>
                      </a:lnTo>
                    </a:path>
                  </a:pathLst>
                </a:custGeom>
                <a:noFill/>
                <a:ln w="12700" cap="flat">
                  <a:solidFill>
                    <a:schemeClr val="bg1"/>
                  </a:solidFill>
                  <a:prstDash val="solid"/>
                  <a:round/>
                </a:ln>
              </p:spPr>
              <p:txBody>
                <a:bodyPr rtlCol="0" anchor="ctr"/>
                <a:lstStyle/>
                <a:p>
                  <a:endParaRPr lang="en-GB" sz="1600" dirty="0"/>
                </a:p>
              </p:txBody>
            </p:sp>
          </p:grpSp>
          <p:grpSp>
            <p:nvGrpSpPr>
              <p:cNvPr id="50" name="Graphic 9">
                <a:extLst>
                  <a:ext uri="{FF2B5EF4-FFF2-40B4-BE49-F238E27FC236}">
                    <a16:creationId xmlns:a16="http://schemas.microsoft.com/office/drawing/2014/main" id="{0F52F6FC-CEE7-4A11-8E98-4B0378992E8E}"/>
                  </a:ext>
                </a:extLst>
              </p:cNvPr>
              <p:cNvGrpSpPr/>
              <p:nvPr/>
            </p:nvGrpSpPr>
            <p:grpSpPr>
              <a:xfrm>
                <a:off x="12094123" y="1897495"/>
                <a:ext cx="130279" cy="52112"/>
                <a:chOff x="12094123" y="1897495"/>
                <a:chExt cx="130279" cy="52112"/>
              </a:xfrm>
              <a:noFill/>
            </p:grpSpPr>
            <p:grpSp>
              <p:nvGrpSpPr>
                <p:cNvPr id="54" name="Graphic 9">
                  <a:extLst>
                    <a:ext uri="{FF2B5EF4-FFF2-40B4-BE49-F238E27FC236}">
                      <a16:creationId xmlns:a16="http://schemas.microsoft.com/office/drawing/2014/main" id="{844E13DD-5540-4D89-8067-AD328CFD3842}"/>
                    </a:ext>
                  </a:extLst>
                </p:cNvPr>
                <p:cNvGrpSpPr/>
                <p:nvPr/>
              </p:nvGrpSpPr>
              <p:grpSpPr>
                <a:xfrm>
                  <a:off x="12094123" y="1897495"/>
                  <a:ext cx="130279" cy="52112"/>
                  <a:chOff x="12094123" y="1897495"/>
                  <a:chExt cx="130279" cy="52112"/>
                </a:xfrm>
              </p:grpSpPr>
              <p:sp>
                <p:nvSpPr>
                  <p:cNvPr id="56" name="Freeform: Shape 356">
                    <a:extLst>
                      <a:ext uri="{FF2B5EF4-FFF2-40B4-BE49-F238E27FC236}">
                        <a16:creationId xmlns:a16="http://schemas.microsoft.com/office/drawing/2014/main" id="{867F56DD-F81B-499E-859B-B412CB0A5F3D}"/>
                      </a:ext>
                    </a:extLst>
                  </p:cNvPr>
                  <p:cNvSpPr/>
                  <p:nvPr/>
                </p:nvSpPr>
                <p:spPr>
                  <a:xfrm>
                    <a:off x="12094123" y="1897495"/>
                    <a:ext cx="130279" cy="13028"/>
                  </a:xfrm>
                  <a:custGeom>
                    <a:avLst/>
                    <a:gdLst>
                      <a:gd name="connsiteX0" fmla="*/ 131061 w 130279"/>
                      <a:gd name="connsiteY0" fmla="*/ 0 h 0"/>
                      <a:gd name="connsiteX1" fmla="*/ 0 w 130279"/>
                      <a:gd name="connsiteY1" fmla="*/ 0 h 0"/>
                    </a:gdLst>
                    <a:ahLst/>
                    <a:cxnLst>
                      <a:cxn ang="0">
                        <a:pos x="connsiteX0" y="connsiteY0"/>
                      </a:cxn>
                      <a:cxn ang="0">
                        <a:pos x="connsiteX1" y="connsiteY1"/>
                      </a:cxn>
                    </a:cxnLst>
                    <a:rect l="l" t="t" r="r" b="b"/>
                    <a:pathLst>
                      <a:path w="130279">
                        <a:moveTo>
                          <a:pt x="131061" y="0"/>
                        </a:moveTo>
                        <a:lnTo>
                          <a:pt x="0" y="0"/>
                        </a:lnTo>
                      </a:path>
                    </a:pathLst>
                  </a:custGeom>
                  <a:ln w="12700" cap="rnd">
                    <a:solidFill>
                      <a:schemeClr val="bg1"/>
                    </a:solidFill>
                    <a:prstDash val="solid"/>
                    <a:round/>
                  </a:ln>
                </p:spPr>
                <p:txBody>
                  <a:bodyPr rtlCol="0" anchor="ctr"/>
                  <a:lstStyle/>
                  <a:p>
                    <a:endParaRPr lang="en-GB" sz="1600" dirty="0"/>
                  </a:p>
                </p:txBody>
              </p:sp>
              <p:sp>
                <p:nvSpPr>
                  <p:cNvPr id="57" name="Freeform: Shape 357">
                    <a:extLst>
                      <a:ext uri="{FF2B5EF4-FFF2-40B4-BE49-F238E27FC236}">
                        <a16:creationId xmlns:a16="http://schemas.microsoft.com/office/drawing/2014/main" id="{2982CBE6-F7EE-4925-9392-620874FF045A}"/>
                      </a:ext>
                    </a:extLst>
                  </p:cNvPr>
                  <p:cNvSpPr/>
                  <p:nvPr/>
                </p:nvSpPr>
                <p:spPr>
                  <a:xfrm>
                    <a:off x="12094123" y="1950909"/>
                    <a:ext cx="130279" cy="13028"/>
                  </a:xfrm>
                  <a:custGeom>
                    <a:avLst/>
                    <a:gdLst>
                      <a:gd name="connsiteX0" fmla="*/ 131061 w 130279"/>
                      <a:gd name="connsiteY0" fmla="*/ 0 h 0"/>
                      <a:gd name="connsiteX1" fmla="*/ 0 w 130279"/>
                      <a:gd name="connsiteY1" fmla="*/ 0 h 0"/>
                    </a:gdLst>
                    <a:ahLst/>
                    <a:cxnLst>
                      <a:cxn ang="0">
                        <a:pos x="connsiteX0" y="connsiteY0"/>
                      </a:cxn>
                      <a:cxn ang="0">
                        <a:pos x="connsiteX1" y="connsiteY1"/>
                      </a:cxn>
                    </a:cxnLst>
                    <a:rect l="l" t="t" r="r" b="b"/>
                    <a:pathLst>
                      <a:path w="130279">
                        <a:moveTo>
                          <a:pt x="131061" y="0"/>
                        </a:moveTo>
                        <a:lnTo>
                          <a:pt x="0" y="0"/>
                        </a:lnTo>
                      </a:path>
                    </a:pathLst>
                  </a:custGeom>
                  <a:ln w="12700" cap="rnd">
                    <a:solidFill>
                      <a:schemeClr val="bg1"/>
                    </a:solidFill>
                    <a:prstDash val="solid"/>
                    <a:round/>
                  </a:ln>
                </p:spPr>
                <p:txBody>
                  <a:bodyPr rtlCol="0" anchor="ctr"/>
                  <a:lstStyle/>
                  <a:p>
                    <a:endParaRPr lang="en-GB" sz="1600" dirty="0"/>
                  </a:p>
                </p:txBody>
              </p:sp>
            </p:grpSp>
            <p:sp>
              <p:nvSpPr>
                <p:cNvPr id="55" name="Freeform: Shape 358">
                  <a:extLst>
                    <a:ext uri="{FF2B5EF4-FFF2-40B4-BE49-F238E27FC236}">
                      <a16:creationId xmlns:a16="http://schemas.microsoft.com/office/drawing/2014/main" id="{B8DD4AC0-5095-4AE6-B806-1ED0278EA83F}"/>
                    </a:ext>
                  </a:extLst>
                </p:cNvPr>
                <p:cNvSpPr/>
                <p:nvPr/>
              </p:nvSpPr>
              <p:spPr>
                <a:xfrm>
                  <a:off x="12040709" y="1838087"/>
                  <a:ext cx="234503" cy="195419"/>
                </a:xfrm>
                <a:custGeom>
                  <a:avLst/>
                  <a:gdLst>
                    <a:gd name="connsiteX0" fmla="*/ 237760 w 234502"/>
                    <a:gd name="connsiteY0" fmla="*/ 0 h 195419"/>
                    <a:gd name="connsiteX1" fmla="*/ 237760 w 234502"/>
                    <a:gd name="connsiteY1" fmla="*/ 167670 h 195419"/>
                    <a:gd name="connsiteX2" fmla="*/ 61753 w 234502"/>
                    <a:gd name="connsiteY2" fmla="*/ 167670 h 195419"/>
                    <a:gd name="connsiteX3" fmla="*/ 30095 w 234502"/>
                    <a:gd name="connsiteY3" fmla="*/ 203757 h 195419"/>
                    <a:gd name="connsiteX4" fmla="*/ 30095 w 234502"/>
                    <a:gd name="connsiteY4" fmla="*/ 167670 h 195419"/>
                    <a:gd name="connsiteX5" fmla="*/ 0 w 234502"/>
                    <a:gd name="connsiteY5" fmla="*/ 167670 h 195419"/>
                    <a:gd name="connsiteX6" fmla="*/ 0 w 234502"/>
                    <a:gd name="connsiteY6" fmla="*/ 0 h 1954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4502" h="195419">
                      <a:moveTo>
                        <a:pt x="237760" y="0"/>
                      </a:moveTo>
                      <a:lnTo>
                        <a:pt x="237760" y="167670"/>
                      </a:lnTo>
                      <a:lnTo>
                        <a:pt x="61753" y="167670"/>
                      </a:lnTo>
                      <a:lnTo>
                        <a:pt x="30095" y="203757"/>
                      </a:lnTo>
                      <a:lnTo>
                        <a:pt x="30095" y="167670"/>
                      </a:lnTo>
                      <a:lnTo>
                        <a:pt x="0" y="167670"/>
                      </a:lnTo>
                      <a:lnTo>
                        <a:pt x="0" y="0"/>
                      </a:lnTo>
                      <a:close/>
                    </a:path>
                  </a:pathLst>
                </a:custGeom>
                <a:noFill/>
                <a:ln w="12700" cap="rnd">
                  <a:solidFill>
                    <a:schemeClr val="bg1"/>
                  </a:solidFill>
                  <a:prstDash val="solid"/>
                  <a:round/>
                </a:ln>
              </p:spPr>
              <p:txBody>
                <a:bodyPr rtlCol="0" anchor="ctr"/>
                <a:lstStyle/>
                <a:p>
                  <a:endParaRPr lang="en-GB" sz="1600" dirty="0"/>
                </a:p>
              </p:txBody>
            </p:sp>
          </p:grpSp>
          <p:grpSp>
            <p:nvGrpSpPr>
              <p:cNvPr id="51" name="Graphic 9">
                <a:extLst>
                  <a:ext uri="{FF2B5EF4-FFF2-40B4-BE49-F238E27FC236}">
                    <a16:creationId xmlns:a16="http://schemas.microsoft.com/office/drawing/2014/main" id="{CA9CB10A-17F3-4636-8962-3C245A599F96}"/>
                  </a:ext>
                </a:extLst>
              </p:cNvPr>
              <p:cNvGrpSpPr/>
              <p:nvPr/>
            </p:nvGrpSpPr>
            <p:grpSpPr>
              <a:xfrm>
                <a:off x="11621209" y="1895801"/>
                <a:ext cx="195419" cy="273587"/>
                <a:chOff x="11621209" y="1895801"/>
                <a:chExt cx="195419" cy="273587"/>
              </a:xfrm>
              <a:noFill/>
            </p:grpSpPr>
            <p:sp>
              <p:nvSpPr>
                <p:cNvPr id="52" name="Freeform: Shape 360">
                  <a:extLst>
                    <a:ext uri="{FF2B5EF4-FFF2-40B4-BE49-F238E27FC236}">
                      <a16:creationId xmlns:a16="http://schemas.microsoft.com/office/drawing/2014/main" id="{9A25B63C-B5EC-4312-9243-E2FF3A768398}"/>
                    </a:ext>
                  </a:extLst>
                </p:cNvPr>
                <p:cNvSpPr/>
                <p:nvPr/>
              </p:nvSpPr>
              <p:spPr>
                <a:xfrm>
                  <a:off x="11633586" y="1895801"/>
                  <a:ext cx="182391" cy="221475"/>
                </a:xfrm>
                <a:custGeom>
                  <a:avLst/>
                  <a:gdLst>
                    <a:gd name="connsiteX0" fmla="*/ 192032 w 182391"/>
                    <a:gd name="connsiteY0" fmla="*/ 184345 h 221474"/>
                    <a:gd name="connsiteX1" fmla="*/ 173532 w 182391"/>
                    <a:gd name="connsiteY1" fmla="*/ 174314 h 221474"/>
                    <a:gd name="connsiteX2" fmla="*/ 173532 w 182391"/>
                    <a:gd name="connsiteY2" fmla="*/ 131191 h 221474"/>
                    <a:gd name="connsiteX3" fmla="*/ 184085 w 182391"/>
                    <a:gd name="connsiteY3" fmla="*/ 107611 h 221474"/>
                    <a:gd name="connsiteX4" fmla="*/ 184085 w 182391"/>
                    <a:gd name="connsiteY4" fmla="*/ 55238 h 221474"/>
                    <a:gd name="connsiteX5" fmla="*/ 128847 w 182391"/>
                    <a:gd name="connsiteY5" fmla="*/ 0 h 221474"/>
                    <a:gd name="connsiteX6" fmla="*/ 117642 w 182391"/>
                    <a:gd name="connsiteY6" fmla="*/ 0 h 221474"/>
                    <a:gd name="connsiteX7" fmla="*/ 62404 w 182391"/>
                    <a:gd name="connsiteY7" fmla="*/ 55238 h 221474"/>
                    <a:gd name="connsiteX8" fmla="*/ 62404 w 182391"/>
                    <a:gd name="connsiteY8" fmla="*/ 107611 h 221474"/>
                    <a:gd name="connsiteX9" fmla="*/ 72957 w 182391"/>
                    <a:gd name="connsiteY9" fmla="*/ 131191 h 221474"/>
                    <a:gd name="connsiteX10" fmla="*/ 72957 w 182391"/>
                    <a:gd name="connsiteY10" fmla="*/ 174314 h 221474"/>
                    <a:gd name="connsiteX11" fmla="*/ 0 w 182391"/>
                    <a:gd name="connsiteY11" fmla="*/ 221736 h 221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82391" h="221474">
                      <a:moveTo>
                        <a:pt x="192032" y="184345"/>
                      </a:moveTo>
                      <a:cubicBezTo>
                        <a:pt x="183954" y="179655"/>
                        <a:pt x="177440" y="176268"/>
                        <a:pt x="173532" y="174314"/>
                      </a:cubicBezTo>
                      <a:lnTo>
                        <a:pt x="173532" y="131191"/>
                      </a:lnTo>
                      <a:cubicBezTo>
                        <a:pt x="180177" y="125198"/>
                        <a:pt x="184085" y="116730"/>
                        <a:pt x="184085" y="107611"/>
                      </a:cubicBezTo>
                      <a:lnTo>
                        <a:pt x="184085" y="55238"/>
                      </a:lnTo>
                      <a:cubicBezTo>
                        <a:pt x="184085" y="24753"/>
                        <a:pt x="159332" y="0"/>
                        <a:pt x="128847" y="0"/>
                      </a:cubicBezTo>
                      <a:lnTo>
                        <a:pt x="117642" y="0"/>
                      </a:lnTo>
                      <a:cubicBezTo>
                        <a:pt x="87157" y="0"/>
                        <a:pt x="62404" y="24753"/>
                        <a:pt x="62404" y="55238"/>
                      </a:cubicBezTo>
                      <a:lnTo>
                        <a:pt x="62404" y="107611"/>
                      </a:lnTo>
                      <a:cubicBezTo>
                        <a:pt x="62404" y="116730"/>
                        <a:pt x="66312" y="125198"/>
                        <a:pt x="72957" y="131191"/>
                      </a:cubicBezTo>
                      <a:lnTo>
                        <a:pt x="72957" y="174314"/>
                      </a:lnTo>
                      <a:cubicBezTo>
                        <a:pt x="61492" y="180176"/>
                        <a:pt x="29704" y="197373"/>
                        <a:pt x="0" y="221736"/>
                      </a:cubicBezTo>
                    </a:path>
                  </a:pathLst>
                </a:custGeom>
                <a:noFill/>
                <a:ln w="12700" cap="flat">
                  <a:solidFill>
                    <a:schemeClr val="bg1"/>
                  </a:solidFill>
                  <a:prstDash val="solid"/>
                  <a:round/>
                </a:ln>
              </p:spPr>
              <p:txBody>
                <a:bodyPr rtlCol="0" anchor="ctr"/>
                <a:lstStyle/>
                <a:p>
                  <a:endParaRPr lang="en-GB" sz="1600" dirty="0"/>
                </a:p>
              </p:txBody>
            </p:sp>
            <p:sp>
              <p:nvSpPr>
                <p:cNvPr id="53" name="Freeform: Shape 361">
                  <a:extLst>
                    <a:ext uri="{FF2B5EF4-FFF2-40B4-BE49-F238E27FC236}">
                      <a16:creationId xmlns:a16="http://schemas.microsoft.com/office/drawing/2014/main" id="{86FBF627-159F-415F-8EF1-0D9E704E4E69}"/>
                    </a:ext>
                  </a:extLst>
                </p:cNvPr>
                <p:cNvSpPr/>
                <p:nvPr/>
              </p:nvSpPr>
              <p:spPr>
                <a:xfrm>
                  <a:off x="11621209" y="2117406"/>
                  <a:ext cx="13028" cy="52112"/>
                </a:xfrm>
                <a:custGeom>
                  <a:avLst/>
                  <a:gdLst>
                    <a:gd name="connsiteX0" fmla="*/ 12116 w 0"/>
                    <a:gd name="connsiteY0" fmla="*/ 0 h 52111"/>
                    <a:gd name="connsiteX1" fmla="*/ 0 w 0"/>
                    <a:gd name="connsiteY1" fmla="*/ 25795 h 52111"/>
                    <a:gd name="connsiteX2" fmla="*/ 0 w 0"/>
                    <a:gd name="connsiteY2" fmla="*/ 61622 h 52111"/>
                  </a:gdLst>
                  <a:ahLst/>
                  <a:cxnLst>
                    <a:cxn ang="0">
                      <a:pos x="connsiteX0" y="connsiteY0"/>
                    </a:cxn>
                    <a:cxn ang="0">
                      <a:pos x="connsiteX1" y="connsiteY1"/>
                    </a:cxn>
                    <a:cxn ang="0">
                      <a:pos x="connsiteX2" y="connsiteY2"/>
                    </a:cxn>
                  </a:cxnLst>
                  <a:rect l="l" t="t" r="r" b="b"/>
                  <a:pathLst>
                    <a:path h="52111">
                      <a:moveTo>
                        <a:pt x="12116" y="0"/>
                      </a:moveTo>
                      <a:cubicBezTo>
                        <a:pt x="4429" y="6253"/>
                        <a:pt x="0" y="15764"/>
                        <a:pt x="0" y="25795"/>
                      </a:cubicBezTo>
                      <a:lnTo>
                        <a:pt x="0" y="61622"/>
                      </a:lnTo>
                    </a:path>
                  </a:pathLst>
                </a:custGeom>
                <a:noFill/>
                <a:ln w="12700" cap="flat">
                  <a:solidFill>
                    <a:schemeClr val="bg1"/>
                  </a:solidFill>
                  <a:prstDash val="solid"/>
                  <a:round/>
                </a:ln>
              </p:spPr>
              <p:txBody>
                <a:bodyPr rtlCol="0" anchor="ctr"/>
                <a:lstStyle/>
                <a:p>
                  <a:endParaRPr lang="en-GB" sz="1600" dirty="0"/>
                </a:p>
              </p:txBody>
            </p:sp>
          </p:grpSp>
        </p:grpSp>
      </p:grpSp>
      <p:sp>
        <p:nvSpPr>
          <p:cNvPr id="61" name="Rectangle 60">
            <a:extLst>
              <a:ext uri="{FF2B5EF4-FFF2-40B4-BE49-F238E27FC236}">
                <a16:creationId xmlns:a16="http://schemas.microsoft.com/office/drawing/2014/main" id="{E2D61285-105B-4011-B223-528D1746A65F}"/>
              </a:ext>
            </a:extLst>
          </p:cNvPr>
          <p:cNvSpPr/>
          <p:nvPr userDrawn="1"/>
        </p:nvSpPr>
        <p:spPr>
          <a:xfrm>
            <a:off x="1454268" y="4533061"/>
            <a:ext cx="1526881" cy="318201"/>
          </a:xfrm>
          <a:prstGeom prst="rect">
            <a:avLst/>
          </a:prstGeom>
          <a:noFill/>
        </p:spPr>
        <p:txBody>
          <a:bodyPr wrap="square">
            <a:noAutofit/>
          </a:bodyPr>
          <a:lstStyle/>
          <a:p>
            <a:pPr defTabSz="816235">
              <a:defRPr/>
            </a:pPr>
            <a:r>
              <a:rPr lang="en-GB" sz="1600" b="1" cap="all" dirty="0">
                <a:solidFill>
                  <a:schemeClr val="bg1"/>
                </a:solidFill>
                <a:latin typeface="Century Gothic" panose="020B0502020202020204" pitchFamily="34" charset="0"/>
              </a:rPr>
              <a:t>Consulting</a:t>
            </a:r>
          </a:p>
        </p:txBody>
      </p:sp>
      <p:grpSp>
        <p:nvGrpSpPr>
          <p:cNvPr id="23" name="Group 22">
            <a:extLst>
              <a:ext uri="{FF2B5EF4-FFF2-40B4-BE49-F238E27FC236}">
                <a16:creationId xmlns:a16="http://schemas.microsoft.com/office/drawing/2014/main" id="{412B6A0A-ED42-4938-BD1B-B160A59C8B40}"/>
              </a:ext>
            </a:extLst>
          </p:cNvPr>
          <p:cNvGrpSpPr/>
          <p:nvPr userDrawn="1"/>
        </p:nvGrpSpPr>
        <p:grpSpPr>
          <a:xfrm>
            <a:off x="9766229" y="4476718"/>
            <a:ext cx="1880820" cy="430887"/>
            <a:chOff x="9766229" y="4226851"/>
            <a:chExt cx="1880820" cy="430887"/>
          </a:xfrm>
        </p:grpSpPr>
        <p:sp>
          <p:nvSpPr>
            <p:cNvPr id="62" name="Rectangle 61">
              <a:extLst>
                <a:ext uri="{FF2B5EF4-FFF2-40B4-BE49-F238E27FC236}">
                  <a16:creationId xmlns:a16="http://schemas.microsoft.com/office/drawing/2014/main" id="{6F921D75-1EDB-4896-B944-806B67A47F5D}"/>
                </a:ext>
              </a:extLst>
            </p:cNvPr>
            <p:cNvSpPr/>
            <p:nvPr userDrawn="1"/>
          </p:nvSpPr>
          <p:spPr>
            <a:xfrm>
              <a:off x="10170587" y="4226851"/>
              <a:ext cx="1476462" cy="430887"/>
            </a:xfrm>
            <a:prstGeom prst="rect">
              <a:avLst/>
            </a:prstGeom>
          </p:spPr>
          <p:txBody>
            <a:bodyPr wrap="square" lIns="144000">
              <a:spAutoFit/>
            </a:bodyPr>
            <a:lstStyle/>
            <a:p>
              <a:pPr lvl="0" algn="l">
                <a:spcBef>
                  <a:spcPts val="600"/>
                </a:spcBef>
                <a:spcAft>
                  <a:spcPts val="600"/>
                </a:spcAft>
              </a:pPr>
              <a:r>
                <a:rPr lang="en-US" sz="1100" dirty="0">
                  <a:solidFill>
                    <a:srgbClr val="FFFFFF"/>
                  </a:solidFill>
                  <a:latin typeface="Century Gothic" panose="020B0502020202020204" pitchFamily="34" charset="0"/>
                </a:rPr>
                <a:t>RISK, REGULATORY </a:t>
              </a:r>
              <a:br>
                <a:rPr lang="en-US" sz="1100" dirty="0">
                  <a:solidFill>
                    <a:srgbClr val="FFFFFF"/>
                  </a:solidFill>
                  <a:latin typeface="Century Gothic" panose="020B0502020202020204" pitchFamily="34" charset="0"/>
                </a:rPr>
              </a:br>
              <a:r>
                <a:rPr lang="en-US" sz="1100" dirty="0">
                  <a:solidFill>
                    <a:srgbClr val="FFFFFF"/>
                  </a:solidFill>
                  <a:latin typeface="Century Gothic" panose="020B0502020202020204" pitchFamily="34" charset="0"/>
                </a:rPr>
                <a:t>&amp; COMPLIANCE</a:t>
              </a:r>
            </a:p>
          </p:txBody>
        </p:sp>
        <p:grpSp>
          <p:nvGrpSpPr>
            <p:cNvPr id="63" name="Group 62">
              <a:extLst>
                <a:ext uri="{FF2B5EF4-FFF2-40B4-BE49-F238E27FC236}">
                  <a16:creationId xmlns:a16="http://schemas.microsoft.com/office/drawing/2014/main" id="{CEC74F8E-C767-4CE5-A14B-70A4ABB5FC2D}"/>
                </a:ext>
              </a:extLst>
            </p:cNvPr>
            <p:cNvGrpSpPr/>
            <p:nvPr userDrawn="1"/>
          </p:nvGrpSpPr>
          <p:grpSpPr>
            <a:xfrm>
              <a:off x="9766229" y="4245892"/>
              <a:ext cx="404358" cy="392805"/>
              <a:chOff x="9871351" y="2517379"/>
              <a:chExt cx="463688" cy="450440"/>
            </a:xfrm>
          </p:grpSpPr>
          <p:sp>
            <p:nvSpPr>
              <p:cNvPr id="64" name="Freeform: Shape 190">
                <a:extLst>
                  <a:ext uri="{FF2B5EF4-FFF2-40B4-BE49-F238E27FC236}">
                    <a16:creationId xmlns:a16="http://schemas.microsoft.com/office/drawing/2014/main" id="{865A4F67-306B-49F7-96EE-2F9E99E1521B}"/>
                  </a:ext>
                </a:extLst>
              </p:cNvPr>
              <p:cNvSpPr/>
              <p:nvPr/>
            </p:nvSpPr>
            <p:spPr>
              <a:xfrm>
                <a:off x="10108097" y="2675961"/>
                <a:ext cx="13248" cy="158979"/>
              </a:xfrm>
              <a:custGeom>
                <a:avLst/>
                <a:gdLst>
                  <a:gd name="connsiteX0" fmla="*/ 0 w 0"/>
                  <a:gd name="connsiteY0" fmla="*/ 0 h 158978"/>
                  <a:gd name="connsiteX1" fmla="*/ 0 w 0"/>
                  <a:gd name="connsiteY1" fmla="*/ 163351 h 158978"/>
                </a:gdLst>
                <a:ahLst/>
                <a:cxnLst>
                  <a:cxn ang="0">
                    <a:pos x="connsiteX0" y="connsiteY0"/>
                  </a:cxn>
                  <a:cxn ang="0">
                    <a:pos x="connsiteX1" y="connsiteY1"/>
                  </a:cxn>
                </a:cxnLst>
                <a:rect l="l" t="t" r="r" b="b"/>
                <a:pathLst>
                  <a:path h="158978">
                    <a:moveTo>
                      <a:pt x="0" y="0"/>
                    </a:moveTo>
                    <a:lnTo>
                      <a:pt x="0" y="163351"/>
                    </a:lnTo>
                  </a:path>
                </a:pathLst>
              </a:custGeom>
              <a:ln w="12700" cap="rnd">
                <a:solidFill>
                  <a:schemeClr val="bg1"/>
                </a:solidFill>
                <a:prstDash val="solid"/>
                <a:round/>
              </a:ln>
            </p:spPr>
            <p:txBody>
              <a:bodyPr rtlCol="0" anchor="ctr"/>
              <a:lstStyle/>
              <a:p>
                <a:endParaRPr lang="en-GB" sz="1600" dirty="0"/>
              </a:p>
            </p:txBody>
          </p:sp>
          <p:sp>
            <p:nvSpPr>
              <p:cNvPr id="65" name="Freeform: Shape 191">
                <a:extLst>
                  <a:ext uri="{FF2B5EF4-FFF2-40B4-BE49-F238E27FC236}">
                    <a16:creationId xmlns:a16="http://schemas.microsoft.com/office/drawing/2014/main" id="{00FA54F4-F0AC-4B0F-B034-096EC6108F13}"/>
                  </a:ext>
                </a:extLst>
              </p:cNvPr>
              <p:cNvSpPr/>
              <p:nvPr/>
            </p:nvSpPr>
            <p:spPr>
              <a:xfrm>
                <a:off x="10101605" y="2875214"/>
                <a:ext cx="13248" cy="13248"/>
              </a:xfrm>
              <a:custGeom>
                <a:avLst/>
                <a:gdLst>
                  <a:gd name="connsiteX0" fmla="*/ 12984 w 0"/>
                  <a:gd name="connsiteY0" fmla="*/ 6492 h 0"/>
                  <a:gd name="connsiteX1" fmla="*/ 6492 w 0"/>
                  <a:gd name="connsiteY1" fmla="*/ 12983 h 0"/>
                  <a:gd name="connsiteX2" fmla="*/ 0 w 0"/>
                  <a:gd name="connsiteY2" fmla="*/ 6492 h 0"/>
                  <a:gd name="connsiteX3" fmla="*/ 6492 w 0"/>
                  <a:gd name="connsiteY3" fmla="*/ 0 h 0"/>
                  <a:gd name="connsiteX4" fmla="*/ 12984 w 0"/>
                  <a:gd name="connsiteY4" fmla="*/ 6492 h 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a:moveTo>
                      <a:pt x="12984" y="6492"/>
                    </a:moveTo>
                    <a:cubicBezTo>
                      <a:pt x="12984" y="10077"/>
                      <a:pt x="10077" y="12983"/>
                      <a:pt x="6492" y="12983"/>
                    </a:cubicBezTo>
                    <a:cubicBezTo>
                      <a:pt x="2907" y="12983"/>
                      <a:pt x="0" y="10077"/>
                      <a:pt x="0" y="6492"/>
                    </a:cubicBezTo>
                    <a:cubicBezTo>
                      <a:pt x="0" y="2906"/>
                      <a:pt x="2907" y="0"/>
                      <a:pt x="6492" y="0"/>
                    </a:cubicBezTo>
                    <a:cubicBezTo>
                      <a:pt x="10077" y="0"/>
                      <a:pt x="12984" y="2906"/>
                      <a:pt x="12984" y="6492"/>
                    </a:cubicBezTo>
                    <a:close/>
                  </a:path>
                </a:pathLst>
              </a:custGeom>
              <a:noFill/>
              <a:ln w="12700" cap="rnd">
                <a:solidFill>
                  <a:schemeClr val="bg1"/>
                </a:solidFill>
                <a:prstDash val="solid"/>
                <a:round/>
              </a:ln>
            </p:spPr>
            <p:txBody>
              <a:bodyPr rtlCol="0" anchor="ctr"/>
              <a:lstStyle/>
              <a:p>
                <a:endParaRPr lang="en-GB" sz="1600" dirty="0"/>
              </a:p>
            </p:txBody>
          </p:sp>
          <p:sp>
            <p:nvSpPr>
              <p:cNvPr id="66" name="Freeform: Shape 192">
                <a:extLst>
                  <a:ext uri="{FF2B5EF4-FFF2-40B4-BE49-F238E27FC236}">
                    <a16:creationId xmlns:a16="http://schemas.microsoft.com/office/drawing/2014/main" id="{0CBBADB4-8575-441D-AB29-A6FF8E5F2654}"/>
                  </a:ext>
                </a:extLst>
              </p:cNvPr>
              <p:cNvSpPr/>
              <p:nvPr/>
            </p:nvSpPr>
            <p:spPr>
              <a:xfrm>
                <a:off x="9871351" y="2517379"/>
                <a:ext cx="463688" cy="450440"/>
              </a:xfrm>
              <a:custGeom>
                <a:avLst/>
                <a:gdLst>
                  <a:gd name="connsiteX0" fmla="*/ 0 w 463688"/>
                  <a:gd name="connsiteY0" fmla="*/ 451235 h 450440"/>
                  <a:gd name="connsiteX1" fmla="*/ 236747 w 463688"/>
                  <a:gd name="connsiteY1" fmla="*/ 0 h 450440"/>
                  <a:gd name="connsiteX2" fmla="*/ 473493 w 463688"/>
                  <a:gd name="connsiteY2" fmla="*/ 451235 h 450440"/>
                </a:gdLst>
                <a:ahLst/>
                <a:cxnLst>
                  <a:cxn ang="0">
                    <a:pos x="connsiteX0" y="connsiteY0"/>
                  </a:cxn>
                  <a:cxn ang="0">
                    <a:pos x="connsiteX1" y="connsiteY1"/>
                  </a:cxn>
                  <a:cxn ang="0">
                    <a:pos x="connsiteX2" y="connsiteY2"/>
                  </a:cxn>
                </a:cxnLst>
                <a:rect l="l" t="t" r="r" b="b"/>
                <a:pathLst>
                  <a:path w="463688" h="450440">
                    <a:moveTo>
                      <a:pt x="0" y="451235"/>
                    </a:moveTo>
                    <a:lnTo>
                      <a:pt x="236747" y="0"/>
                    </a:lnTo>
                    <a:lnTo>
                      <a:pt x="473493" y="451235"/>
                    </a:lnTo>
                    <a:close/>
                  </a:path>
                </a:pathLst>
              </a:custGeom>
              <a:noFill/>
              <a:ln w="12700" cap="rnd">
                <a:solidFill>
                  <a:schemeClr val="bg1"/>
                </a:solidFill>
                <a:prstDash val="solid"/>
                <a:round/>
              </a:ln>
            </p:spPr>
            <p:txBody>
              <a:bodyPr rtlCol="0" anchor="ctr"/>
              <a:lstStyle/>
              <a:p>
                <a:endParaRPr lang="en-GB" sz="1600" dirty="0"/>
              </a:p>
            </p:txBody>
          </p:sp>
        </p:grpSp>
      </p:grpSp>
      <p:grpSp>
        <p:nvGrpSpPr>
          <p:cNvPr id="22" name="Group 21">
            <a:extLst>
              <a:ext uri="{FF2B5EF4-FFF2-40B4-BE49-F238E27FC236}">
                <a16:creationId xmlns:a16="http://schemas.microsoft.com/office/drawing/2014/main" id="{F5ADA6D6-4D99-40E1-9BB7-D08364FE1724}"/>
              </a:ext>
            </a:extLst>
          </p:cNvPr>
          <p:cNvGrpSpPr/>
          <p:nvPr userDrawn="1"/>
        </p:nvGrpSpPr>
        <p:grpSpPr>
          <a:xfrm>
            <a:off x="5288197" y="4476718"/>
            <a:ext cx="1990259" cy="430887"/>
            <a:chOff x="5626501" y="4226851"/>
            <a:chExt cx="1990259" cy="430887"/>
          </a:xfrm>
        </p:grpSpPr>
        <p:sp>
          <p:nvSpPr>
            <p:cNvPr id="68" name="Rectangle 67">
              <a:extLst>
                <a:ext uri="{FF2B5EF4-FFF2-40B4-BE49-F238E27FC236}">
                  <a16:creationId xmlns:a16="http://schemas.microsoft.com/office/drawing/2014/main" id="{2BBE459A-4913-44E9-9F2E-5E1756B1D43B}"/>
                </a:ext>
              </a:extLst>
            </p:cNvPr>
            <p:cNvSpPr/>
            <p:nvPr/>
          </p:nvSpPr>
          <p:spPr>
            <a:xfrm>
              <a:off x="6090206" y="4226851"/>
              <a:ext cx="1526554" cy="430887"/>
            </a:xfrm>
            <a:prstGeom prst="rect">
              <a:avLst/>
            </a:prstGeom>
          </p:spPr>
          <p:txBody>
            <a:bodyPr wrap="square" lIns="144000">
              <a:spAutoFit/>
            </a:bodyPr>
            <a:lstStyle/>
            <a:p>
              <a:pPr lvl="0" algn="l">
                <a:spcBef>
                  <a:spcPts val="600"/>
                </a:spcBef>
                <a:spcAft>
                  <a:spcPts val="600"/>
                </a:spcAft>
              </a:pPr>
              <a:r>
                <a:rPr lang="en-US" sz="1100" dirty="0">
                  <a:solidFill>
                    <a:srgbClr val="FFFFFF"/>
                  </a:solidFill>
                  <a:latin typeface="Century Gothic" panose="020B0502020202020204" pitchFamily="34" charset="0"/>
                </a:rPr>
                <a:t>TRANSFORMATION </a:t>
              </a:r>
              <a:br>
                <a:rPr lang="en-US" sz="1100" dirty="0">
                  <a:solidFill>
                    <a:srgbClr val="FFFFFF"/>
                  </a:solidFill>
                  <a:latin typeface="Century Gothic" panose="020B0502020202020204" pitchFamily="34" charset="0"/>
                </a:rPr>
              </a:br>
              <a:r>
                <a:rPr lang="en-US" sz="1100" dirty="0">
                  <a:solidFill>
                    <a:srgbClr val="FFFFFF"/>
                  </a:solidFill>
                  <a:latin typeface="Century Gothic" panose="020B0502020202020204" pitchFamily="34" charset="0"/>
                </a:rPr>
                <a:t>SERVICES</a:t>
              </a:r>
            </a:p>
          </p:txBody>
        </p:sp>
        <p:grpSp>
          <p:nvGrpSpPr>
            <p:cNvPr id="19" name="Group 18">
              <a:extLst>
                <a:ext uri="{FF2B5EF4-FFF2-40B4-BE49-F238E27FC236}">
                  <a16:creationId xmlns:a16="http://schemas.microsoft.com/office/drawing/2014/main" id="{29D57B36-C1E1-4988-AD5B-629CBB8F3F28}"/>
                </a:ext>
              </a:extLst>
            </p:cNvPr>
            <p:cNvGrpSpPr/>
            <p:nvPr userDrawn="1"/>
          </p:nvGrpSpPr>
          <p:grpSpPr>
            <a:xfrm>
              <a:off x="5626501" y="4229474"/>
              <a:ext cx="463705" cy="425641"/>
              <a:chOff x="5717324" y="3934620"/>
              <a:chExt cx="526593" cy="483367"/>
            </a:xfrm>
          </p:grpSpPr>
          <p:grpSp>
            <p:nvGrpSpPr>
              <p:cNvPr id="70" name="Graphic 8">
                <a:extLst>
                  <a:ext uri="{FF2B5EF4-FFF2-40B4-BE49-F238E27FC236}">
                    <a16:creationId xmlns:a16="http://schemas.microsoft.com/office/drawing/2014/main" id="{4D780316-88C2-4B95-AC45-7C10FB62B68A}"/>
                  </a:ext>
                </a:extLst>
              </p:cNvPr>
              <p:cNvGrpSpPr/>
              <p:nvPr/>
            </p:nvGrpSpPr>
            <p:grpSpPr>
              <a:xfrm>
                <a:off x="5717324" y="3934620"/>
                <a:ext cx="372882" cy="483367"/>
                <a:chOff x="670127" y="4633494"/>
                <a:chExt cx="427594" cy="554289"/>
              </a:xfrm>
              <a:noFill/>
            </p:grpSpPr>
            <p:sp>
              <p:nvSpPr>
                <p:cNvPr id="72" name="Freeform: Shape 541">
                  <a:extLst>
                    <a:ext uri="{FF2B5EF4-FFF2-40B4-BE49-F238E27FC236}">
                      <a16:creationId xmlns:a16="http://schemas.microsoft.com/office/drawing/2014/main" id="{568CA89A-A01F-413A-96F8-4BBAFDA20A58}"/>
                    </a:ext>
                  </a:extLst>
                </p:cNvPr>
                <p:cNvSpPr/>
                <p:nvPr/>
              </p:nvSpPr>
              <p:spPr>
                <a:xfrm>
                  <a:off x="784311" y="4747677"/>
                  <a:ext cx="269226" cy="332573"/>
                </a:xfrm>
                <a:custGeom>
                  <a:avLst/>
                  <a:gdLst>
                    <a:gd name="connsiteX0" fmla="*/ 278094 w 269225"/>
                    <a:gd name="connsiteY0" fmla="*/ 302325 h 332573"/>
                    <a:gd name="connsiteX1" fmla="*/ 170404 w 269225"/>
                    <a:gd name="connsiteY1" fmla="*/ 340650 h 332573"/>
                    <a:gd name="connsiteX2" fmla="*/ 0 w 269225"/>
                    <a:gd name="connsiteY2" fmla="*/ 170404 h 332573"/>
                    <a:gd name="connsiteX3" fmla="*/ 170404 w 269225"/>
                    <a:gd name="connsiteY3" fmla="*/ 0 h 332573"/>
                    <a:gd name="connsiteX4" fmla="*/ 265742 w 269225"/>
                    <a:gd name="connsiteY4" fmla="*/ 29140 h 332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9225" h="332573">
                      <a:moveTo>
                        <a:pt x="278094" y="302325"/>
                      </a:moveTo>
                      <a:cubicBezTo>
                        <a:pt x="248796" y="326238"/>
                        <a:pt x="211263" y="340650"/>
                        <a:pt x="170404" y="340650"/>
                      </a:cubicBezTo>
                      <a:cubicBezTo>
                        <a:pt x="76333" y="340650"/>
                        <a:pt x="0" y="264316"/>
                        <a:pt x="0" y="170404"/>
                      </a:cubicBezTo>
                      <a:cubicBezTo>
                        <a:pt x="0" y="76175"/>
                        <a:pt x="76333" y="0"/>
                        <a:pt x="170404" y="0"/>
                      </a:cubicBezTo>
                      <a:cubicBezTo>
                        <a:pt x="205720" y="0"/>
                        <a:pt x="238502" y="10769"/>
                        <a:pt x="265742" y="29140"/>
                      </a:cubicBezTo>
                    </a:path>
                  </a:pathLst>
                </a:custGeom>
                <a:noFill/>
                <a:ln w="12700" cap="rnd">
                  <a:solidFill>
                    <a:schemeClr val="bg1"/>
                  </a:solidFill>
                  <a:prstDash val="solid"/>
                  <a:round/>
                </a:ln>
              </p:spPr>
              <p:txBody>
                <a:bodyPr rtlCol="0" anchor="ctr"/>
                <a:lstStyle/>
                <a:p>
                  <a:endParaRPr lang="en-GB" sz="1600" dirty="0"/>
                </a:p>
              </p:txBody>
            </p:sp>
            <p:sp>
              <p:nvSpPr>
                <p:cNvPr id="73" name="Freeform: Shape 542">
                  <a:extLst>
                    <a:ext uri="{FF2B5EF4-FFF2-40B4-BE49-F238E27FC236}">
                      <a16:creationId xmlns:a16="http://schemas.microsoft.com/office/drawing/2014/main" id="{8B04CCEC-90AB-471F-A0CD-A2787E6D5277}"/>
                    </a:ext>
                  </a:extLst>
                </p:cNvPr>
                <p:cNvSpPr/>
                <p:nvPr/>
              </p:nvSpPr>
              <p:spPr>
                <a:xfrm>
                  <a:off x="670127" y="4633494"/>
                  <a:ext cx="427594" cy="554289"/>
                </a:xfrm>
                <a:custGeom>
                  <a:avLst/>
                  <a:gdLst>
                    <a:gd name="connsiteX0" fmla="*/ 422526 w 427593"/>
                    <a:gd name="connsiteY0" fmla="*/ 87102 h 554288"/>
                    <a:gd name="connsiteX1" fmla="*/ 327980 w 427593"/>
                    <a:gd name="connsiteY1" fmla="*/ 47510 h 554288"/>
                    <a:gd name="connsiteX2" fmla="*/ 327980 w 427593"/>
                    <a:gd name="connsiteY2" fmla="*/ 22647 h 554288"/>
                    <a:gd name="connsiteX3" fmla="*/ 305334 w 427593"/>
                    <a:gd name="connsiteY3" fmla="*/ 0 h 554288"/>
                    <a:gd name="connsiteX4" fmla="*/ 263525 w 427593"/>
                    <a:gd name="connsiteY4" fmla="*/ 0 h 554288"/>
                    <a:gd name="connsiteX5" fmla="*/ 240878 w 427593"/>
                    <a:gd name="connsiteY5" fmla="*/ 22647 h 554288"/>
                    <a:gd name="connsiteX6" fmla="*/ 240878 w 427593"/>
                    <a:gd name="connsiteY6" fmla="*/ 47510 h 554288"/>
                    <a:gd name="connsiteX7" fmla="*/ 157418 w 427593"/>
                    <a:gd name="connsiteY7" fmla="*/ 79659 h 554288"/>
                    <a:gd name="connsiteX8" fmla="*/ 139206 w 427593"/>
                    <a:gd name="connsiteY8" fmla="*/ 61447 h 554288"/>
                    <a:gd name="connsiteX9" fmla="*/ 107215 w 427593"/>
                    <a:gd name="connsiteY9" fmla="*/ 61447 h 554288"/>
                    <a:gd name="connsiteX10" fmla="*/ 77600 w 427593"/>
                    <a:gd name="connsiteY10" fmla="*/ 90903 h 554288"/>
                    <a:gd name="connsiteX11" fmla="*/ 77600 w 427593"/>
                    <a:gd name="connsiteY11" fmla="*/ 123052 h 554288"/>
                    <a:gd name="connsiteX12" fmla="*/ 92804 w 427593"/>
                    <a:gd name="connsiteY12" fmla="*/ 138256 h 554288"/>
                    <a:gd name="connsiteX13" fmla="*/ 47194 w 427593"/>
                    <a:gd name="connsiteY13" fmla="*/ 240878 h 554288"/>
                    <a:gd name="connsiteX14" fmla="*/ 22805 w 427593"/>
                    <a:gd name="connsiteY14" fmla="*/ 240878 h 554288"/>
                    <a:gd name="connsiteX15" fmla="*/ 0 w 427593"/>
                    <a:gd name="connsiteY15" fmla="*/ 263683 h 554288"/>
                    <a:gd name="connsiteX16" fmla="*/ 0 w 427593"/>
                    <a:gd name="connsiteY16" fmla="*/ 305334 h 554288"/>
                    <a:gd name="connsiteX17" fmla="*/ 22805 w 427593"/>
                    <a:gd name="connsiteY17" fmla="*/ 328139 h 554288"/>
                    <a:gd name="connsiteX18" fmla="*/ 47510 w 427593"/>
                    <a:gd name="connsiteY18" fmla="*/ 328139 h 554288"/>
                    <a:gd name="connsiteX19" fmla="*/ 87102 w 427593"/>
                    <a:gd name="connsiteY19" fmla="*/ 422685 h 554288"/>
                    <a:gd name="connsiteX20" fmla="*/ 70791 w 427593"/>
                    <a:gd name="connsiteY20" fmla="*/ 438838 h 554288"/>
                    <a:gd name="connsiteX21" fmla="*/ 70791 w 427593"/>
                    <a:gd name="connsiteY21" fmla="*/ 470987 h 554288"/>
                    <a:gd name="connsiteX22" fmla="*/ 100405 w 427593"/>
                    <a:gd name="connsiteY22" fmla="*/ 500602 h 554288"/>
                    <a:gd name="connsiteX23" fmla="*/ 132396 w 427593"/>
                    <a:gd name="connsiteY23" fmla="*/ 500602 h 554288"/>
                    <a:gd name="connsiteX24" fmla="*/ 149183 w 427593"/>
                    <a:gd name="connsiteY24" fmla="*/ 483815 h 554288"/>
                    <a:gd name="connsiteX25" fmla="*/ 241036 w 427593"/>
                    <a:gd name="connsiteY25" fmla="*/ 521506 h 554288"/>
                    <a:gd name="connsiteX26" fmla="*/ 241036 w 427593"/>
                    <a:gd name="connsiteY26" fmla="*/ 546370 h 554288"/>
                    <a:gd name="connsiteX27" fmla="*/ 263683 w 427593"/>
                    <a:gd name="connsiteY27" fmla="*/ 569017 h 554288"/>
                    <a:gd name="connsiteX28" fmla="*/ 305492 w 427593"/>
                    <a:gd name="connsiteY28" fmla="*/ 569017 h 554288"/>
                    <a:gd name="connsiteX29" fmla="*/ 328139 w 427593"/>
                    <a:gd name="connsiteY29" fmla="*/ 546370 h 554288"/>
                    <a:gd name="connsiteX30" fmla="*/ 328139 w 427593"/>
                    <a:gd name="connsiteY30" fmla="*/ 521506 h 554288"/>
                    <a:gd name="connsiteX31" fmla="*/ 430920 w 427593"/>
                    <a:gd name="connsiteY31" fmla="*/ 475896 h 554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427593" h="554288">
                      <a:moveTo>
                        <a:pt x="422526" y="87102"/>
                      </a:moveTo>
                      <a:cubicBezTo>
                        <a:pt x="394812" y="67623"/>
                        <a:pt x="362663" y="53845"/>
                        <a:pt x="327980" y="47510"/>
                      </a:cubicBezTo>
                      <a:lnTo>
                        <a:pt x="327980" y="22647"/>
                      </a:lnTo>
                      <a:cubicBezTo>
                        <a:pt x="327980" y="10136"/>
                        <a:pt x="317845" y="0"/>
                        <a:pt x="305334" y="0"/>
                      </a:cubicBezTo>
                      <a:lnTo>
                        <a:pt x="263525" y="0"/>
                      </a:lnTo>
                      <a:cubicBezTo>
                        <a:pt x="251013" y="0"/>
                        <a:pt x="240878" y="10136"/>
                        <a:pt x="240878" y="22647"/>
                      </a:cubicBezTo>
                      <a:lnTo>
                        <a:pt x="240878" y="47510"/>
                      </a:lnTo>
                      <a:cubicBezTo>
                        <a:pt x="210788" y="52895"/>
                        <a:pt x="182598" y="64139"/>
                        <a:pt x="157418" y="79659"/>
                      </a:cubicBezTo>
                      <a:lnTo>
                        <a:pt x="139206" y="61447"/>
                      </a:lnTo>
                      <a:cubicBezTo>
                        <a:pt x="130337" y="52420"/>
                        <a:pt x="116084" y="52420"/>
                        <a:pt x="107215" y="61447"/>
                      </a:cubicBezTo>
                      <a:lnTo>
                        <a:pt x="77600" y="90903"/>
                      </a:lnTo>
                      <a:cubicBezTo>
                        <a:pt x="68732" y="99930"/>
                        <a:pt x="68732" y="114184"/>
                        <a:pt x="77600" y="123052"/>
                      </a:cubicBezTo>
                      <a:lnTo>
                        <a:pt x="92804" y="138256"/>
                      </a:lnTo>
                      <a:cubicBezTo>
                        <a:pt x="70157" y="167870"/>
                        <a:pt x="54320" y="202711"/>
                        <a:pt x="47194" y="240878"/>
                      </a:cubicBezTo>
                      <a:lnTo>
                        <a:pt x="22805" y="240878"/>
                      </a:lnTo>
                      <a:cubicBezTo>
                        <a:pt x="10294" y="240878"/>
                        <a:pt x="0" y="251172"/>
                        <a:pt x="0" y="263683"/>
                      </a:cubicBezTo>
                      <a:lnTo>
                        <a:pt x="0" y="305334"/>
                      </a:lnTo>
                      <a:cubicBezTo>
                        <a:pt x="0" y="317845"/>
                        <a:pt x="10294" y="328139"/>
                        <a:pt x="22805" y="328139"/>
                      </a:cubicBezTo>
                      <a:lnTo>
                        <a:pt x="47510" y="328139"/>
                      </a:lnTo>
                      <a:cubicBezTo>
                        <a:pt x="53845" y="362821"/>
                        <a:pt x="67623" y="394812"/>
                        <a:pt x="87102" y="422685"/>
                      </a:cubicBezTo>
                      <a:lnTo>
                        <a:pt x="70791" y="438838"/>
                      </a:lnTo>
                      <a:cubicBezTo>
                        <a:pt x="61922" y="447865"/>
                        <a:pt x="61922" y="462118"/>
                        <a:pt x="70791" y="470987"/>
                      </a:cubicBezTo>
                      <a:lnTo>
                        <a:pt x="100405" y="500602"/>
                      </a:lnTo>
                      <a:cubicBezTo>
                        <a:pt x="109274" y="509470"/>
                        <a:pt x="123527" y="509470"/>
                        <a:pt x="132396" y="500602"/>
                      </a:cubicBezTo>
                      <a:lnTo>
                        <a:pt x="149183" y="483815"/>
                      </a:lnTo>
                      <a:cubicBezTo>
                        <a:pt x="176422" y="502502"/>
                        <a:pt x="207462" y="515330"/>
                        <a:pt x="241036" y="521506"/>
                      </a:cubicBezTo>
                      <a:lnTo>
                        <a:pt x="241036" y="546370"/>
                      </a:lnTo>
                      <a:cubicBezTo>
                        <a:pt x="241036" y="558881"/>
                        <a:pt x="251172" y="569017"/>
                        <a:pt x="263683" y="569017"/>
                      </a:cubicBezTo>
                      <a:lnTo>
                        <a:pt x="305492" y="569017"/>
                      </a:lnTo>
                      <a:cubicBezTo>
                        <a:pt x="318003" y="569017"/>
                        <a:pt x="328139" y="558881"/>
                        <a:pt x="328139" y="546370"/>
                      </a:cubicBezTo>
                      <a:lnTo>
                        <a:pt x="328139" y="521506"/>
                      </a:lnTo>
                      <a:cubicBezTo>
                        <a:pt x="366306" y="514696"/>
                        <a:pt x="401305" y="498701"/>
                        <a:pt x="430920" y="475896"/>
                      </a:cubicBezTo>
                    </a:path>
                  </a:pathLst>
                </a:custGeom>
                <a:noFill/>
                <a:ln w="12700" cap="rnd">
                  <a:solidFill>
                    <a:schemeClr val="bg1"/>
                  </a:solidFill>
                  <a:prstDash val="solid"/>
                  <a:round/>
                </a:ln>
              </p:spPr>
              <p:txBody>
                <a:bodyPr rtlCol="0" anchor="ctr"/>
                <a:lstStyle/>
                <a:p>
                  <a:endParaRPr lang="en-GB" sz="1600" dirty="0"/>
                </a:p>
              </p:txBody>
            </p:sp>
          </p:grpSp>
          <p:sp>
            <p:nvSpPr>
              <p:cNvPr id="71" name="Freeform: Shape 543">
                <a:extLst>
                  <a:ext uri="{FF2B5EF4-FFF2-40B4-BE49-F238E27FC236}">
                    <a16:creationId xmlns:a16="http://schemas.microsoft.com/office/drawing/2014/main" id="{0DB9AC87-C17A-4175-AA08-D0C8F2752640}"/>
                  </a:ext>
                </a:extLst>
              </p:cNvPr>
              <p:cNvSpPr/>
              <p:nvPr/>
            </p:nvSpPr>
            <p:spPr>
              <a:xfrm>
                <a:off x="5967708" y="4088745"/>
                <a:ext cx="276209" cy="179537"/>
              </a:xfrm>
              <a:custGeom>
                <a:avLst/>
                <a:gdLst>
                  <a:gd name="connsiteX0" fmla="*/ 0 w 316736"/>
                  <a:gd name="connsiteY0" fmla="*/ 52262 h 205878"/>
                  <a:gd name="connsiteX1" fmla="*/ 168504 w 316736"/>
                  <a:gd name="connsiteY1" fmla="*/ 52262 h 205878"/>
                  <a:gd name="connsiteX2" fmla="*/ 168504 w 316736"/>
                  <a:gd name="connsiteY2" fmla="*/ 0 h 205878"/>
                  <a:gd name="connsiteX3" fmla="*/ 248480 w 316736"/>
                  <a:gd name="connsiteY3" fmla="*/ 53845 h 205878"/>
                  <a:gd name="connsiteX4" fmla="*/ 328456 w 316736"/>
                  <a:gd name="connsiteY4" fmla="*/ 107690 h 205878"/>
                  <a:gd name="connsiteX5" fmla="*/ 248480 w 316736"/>
                  <a:gd name="connsiteY5" fmla="*/ 161535 h 205878"/>
                  <a:gd name="connsiteX6" fmla="*/ 168504 w 316736"/>
                  <a:gd name="connsiteY6" fmla="*/ 215381 h 205878"/>
                  <a:gd name="connsiteX7" fmla="*/ 168504 w 316736"/>
                  <a:gd name="connsiteY7" fmla="*/ 163278 h 205878"/>
                  <a:gd name="connsiteX8" fmla="*/ 0 w 316736"/>
                  <a:gd name="connsiteY8" fmla="*/ 163278 h 2058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6736" h="205878">
                    <a:moveTo>
                      <a:pt x="0" y="52262"/>
                    </a:moveTo>
                    <a:lnTo>
                      <a:pt x="168504" y="52262"/>
                    </a:lnTo>
                    <a:lnTo>
                      <a:pt x="168504" y="0"/>
                    </a:lnTo>
                    <a:lnTo>
                      <a:pt x="248480" y="53845"/>
                    </a:lnTo>
                    <a:lnTo>
                      <a:pt x="328456" y="107690"/>
                    </a:lnTo>
                    <a:lnTo>
                      <a:pt x="248480" y="161535"/>
                    </a:lnTo>
                    <a:lnTo>
                      <a:pt x="168504" y="215381"/>
                    </a:lnTo>
                    <a:lnTo>
                      <a:pt x="168504" y="163278"/>
                    </a:lnTo>
                    <a:lnTo>
                      <a:pt x="0" y="163278"/>
                    </a:lnTo>
                  </a:path>
                </a:pathLst>
              </a:custGeom>
              <a:noFill/>
              <a:ln w="12700" cap="rnd">
                <a:solidFill>
                  <a:schemeClr val="bg1"/>
                </a:solidFill>
                <a:prstDash val="solid"/>
                <a:round/>
              </a:ln>
            </p:spPr>
            <p:txBody>
              <a:bodyPr rtlCol="0" anchor="ctr"/>
              <a:lstStyle/>
              <a:p>
                <a:endParaRPr lang="en-GB" sz="1600" dirty="0"/>
              </a:p>
            </p:txBody>
          </p:sp>
        </p:grpSp>
      </p:grpSp>
      <p:grpSp>
        <p:nvGrpSpPr>
          <p:cNvPr id="20" name="Group 19">
            <a:extLst>
              <a:ext uri="{FF2B5EF4-FFF2-40B4-BE49-F238E27FC236}">
                <a16:creationId xmlns:a16="http://schemas.microsoft.com/office/drawing/2014/main" id="{19ABAD64-82A5-422B-B4BB-13109C468923}"/>
              </a:ext>
            </a:extLst>
          </p:cNvPr>
          <p:cNvGrpSpPr/>
          <p:nvPr userDrawn="1"/>
        </p:nvGrpSpPr>
        <p:grpSpPr>
          <a:xfrm>
            <a:off x="7830716" y="4476718"/>
            <a:ext cx="1383253" cy="430887"/>
            <a:chOff x="7642114" y="4226851"/>
            <a:chExt cx="1383253" cy="430887"/>
          </a:xfrm>
        </p:grpSpPr>
        <p:sp>
          <p:nvSpPr>
            <p:cNvPr id="75" name="Rectangle 74">
              <a:extLst>
                <a:ext uri="{FF2B5EF4-FFF2-40B4-BE49-F238E27FC236}">
                  <a16:creationId xmlns:a16="http://schemas.microsoft.com/office/drawing/2014/main" id="{4600711F-09BE-42FD-B96A-6B5D52E4C9DF}"/>
                </a:ext>
              </a:extLst>
            </p:cNvPr>
            <p:cNvSpPr/>
            <p:nvPr/>
          </p:nvSpPr>
          <p:spPr>
            <a:xfrm>
              <a:off x="8130397" y="4226851"/>
              <a:ext cx="894970" cy="430887"/>
            </a:xfrm>
            <a:prstGeom prst="rect">
              <a:avLst/>
            </a:prstGeom>
          </p:spPr>
          <p:txBody>
            <a:bodyPr wrap="square" lIns="144000">
              <a:spAutoFit/>
            </a:bodyPr>
            <a:lstStyle/>
            <a:p>
              <a:pPr lvl="0" algn="l">
                <a:spcBef>
                  <a:spcPts val="600"/>
                </a:spcBef>
                <a:spcAft>
                  <a:spcPts val="600"/>
                </a:spcAft>
              </a:pPr>
              <a:r>
                <a:rPr lang="en-US" sz="1100" dirty="0">
                  <a:solidFill>
                    <a:srgbClr val="FFFFFF"/>
                  </a:solidFill>
                  <a:latin typeface="Century Gothic" panose="020B0502020202020204" pitchFamily="34" charset="0"/>
                </a:rPr>
                <a:t>CHANGE </a:t>
              </a:r>
              <a:br>
                <a:rPr lang="en-US" sz="1100" dirty="0">
                  <a:solidFill>
                    <a:srgbClr val="FFFFFF"/>
                  </a:solidFill>
                  <a:latin typeface="Century Gothic" panose="020B0502020202020204" pitchFamily="34" charset="0"/>
                </a:rPr>
              </a:br>
              <a:r>
                <a:rPr lang="en-US" sz="1100" dirty="0">
                  <a:solidFill>
                    <a:srgbClr val="FFFFFF"/>
                  </a:solidFill>
                  <a:latin typeface="Century Gothic" panose="020B0502020202020204" pitchFamily="34" charset="0"/>
                </a:rPr>
                <a:t>SERVICES</a:t>
              </a:r>
            </a:p>
          </p:txBody>
        </p:sp>
        <p:grpSp>
          <p:nvGrpSpPr>
            <p:cNvPr id="76" name="Group 75">
              <a:extLst>
                <a:ext uri="{FF2B5EF4-FFF2-40B4-BE49-F238E27FC236}">
                  <a16:creationId xmlns:a16="http://schemas.microsoft.com/office/drawing/2014/main" id="{60DC20EC-45A6-46E4-ADA1-BF35C0D0924F}"/>
                </a:ext>
              </a:extLst>
            </p:cNvPr>
            <p:cNvGrpSpPr/>
            <p:nvPr/>
          </p:nvGrpSpPr>
          <p:grpSpPr>
            <a:xfrm>
              <a:off x="7642114" y="4250251"/>
              <a:ext cx="488282" cy="384088"/>
              <a:chOff x="4963904" y="2379608"/>
              <a:chExt cx="635863" cy="500177"/>
            </a:xfrm>
          </p:grpSpPr>
          <p:sp>
            <p:nvSpPr>
              <p:cNvPr id="77" name="Freeform: Shape 128">
                <a:extLst>
                  <a:ext uri="{FF2B5EF4-FFF2-40B4-BE49-F238E27FC236}">
                    <a16:creationId xmlns:a16="http://schemas.microsoft.com/office/drawing/2014/main" id="{DF1CE429-69DA-47C0-921D-E8F77B12F4FD}"/>
                  </a:ext>
                </a:extLst>
              </p:cNvPr>
              <p:cNvSpPr/>
              <p:nvPr/>
            </p:nvSpPr>
            <p:spPr>
              <a:xfrm>
                <a:off x="4963904" y="2379608"/>
                <a:ext cx="404842" cy="261189"/>
              </a:xfrm>
              <a:custGeom>
                <a:avLst/>
                <a:gdLst>
                  <a:gd name="connsiteX0" fmla="*/ 0 w 295275"/>
                  <a:gd name="connsiteY0" fmla="*/ 98108 h 190500"/>
                  <a:gd name="connsiteX1" fmla="*/ 72771 w 295275"/>
                  <a:gd name="connsiteY1" fmla="*/ 49054 h 190500"/>
                  <a:gd name="connsiteX2" fmla="*/ 145542 w 295275"/>
                  <a:gd name="connsiteY2" fmla="*/ 0 h 190500"/>
                  <a:gd name="connsiteX3" fmla="*/ 145542 w 295275"/>
                  <a:gd name="connsiteY3" fmla="*/ 47530 h 190500"/>
                  <a:gd name="connsiteX4" fmla="*/ 298990 w 295275"/>
                  <a:gd name="connsiteY4" fmla="*/ 47530 h 190500"/>
                  <a:gd name="connsiteX5" fmla="*/ 298990 w 295275"/>
                  <a:gd name="connsiteY5" fmla="*/ 148590 h 190500"/>
                  <a:gd name="connsiteX6" fmla="*/ 145542 w 295275"/>
                  <a:gd name="connsiteY6" fmla="*/ 148590 h 190500"/>
                  <a:gd name="connsiteX7" fmla="*/ 145542 w 295275"/>
                  <a:gd name="connsiteY7" fmla="*/ 196120 h 190500"/>
                  <a:gd name="connsiteX8" fmla="*/ 72771 w 295275"/>
                  <a:gd name="connsiteY8" fmla="*/ 147161 h 190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95275" h="190500">
                    <a:moveTo>
                      <a:pt x="0" y="98108"/>
                    </a:moveTo>
                    <a:lnTo>
                      <a:pt x="72771" y="49054"/>
                    </a:lnTo>
                    <a:lnTo>
                      <a:pt x="145542" y="0"/>
                    </a:lnTo>
                    <a:lnTo>
                      <a:pt x="145542" y="47530"/>
                    </a:lnTo>
                    <a:lnTo>
                      <a:pt x="298990" y="47530"/>
                    </a:lnTo>
                    <a:lnTo>
                      <a:pt x="298990" y="148590"/>
                    </a:lnTo>
                    <a:lnTo>
                      <a:pt x="145542" y="148590"/>
                    </a:lnTo>
                    <a:lnTo>
                      <a:pt x="145542" y="196120"/>
                    </a:lnTo>
                    <a:lnTo>
                      <a:pt x="72771" y="147161"/>
                    </a:lnTo>
                    <a:close/>
                  </a:path>
                </a:pathLst>
              </a:custGeom>
              <a:noFill/>
              <a:ln w="12700" cap="rnd">
                <a:solidFill>
                  <a:schemeClr val="bg1"/>
                </a:solidFill>
                <a:prstDash val="solid"/>
                <a:round/>
              </a:ln>
            </p:spPr>
            <p:txBody>
              <a:bodyPr rtlCol="0" anchor="ctr"/>
              <a:lstStyle/>
              <a:p>
                <a:endParaRPr lang="en-GB" sz="1600" dirty="0"/>
              </a:p>
            </p:txBody>
          </p:sp>
          <p:sp>
            <p:nvSpPr>
              <p:cNvPr id="78" name="Freeform: Shape 129">
                <a:extLst>
                  <a:ext uri="{FF2B5EF4-FFF2-40B4-BE49-F238E27FC236}">
                    <a16:creationId xmlns:a16="http://schemas.microsoft.com/office/drawing/2014/main" id="{5646303B-1E81-4C39-A788-0AA8B6EFFB84}"/>
                  </a:ext>
                </a:extLst>
              </p:cNvPr>
              <p:cNvSpPr/>
              <p:nvPr/>
            </p:nvSpPr>
            <p:spPr>
              <a:xfrm>
                <a:off x="5194925" y="2618596"/>
                <a:ext cx="404842" cy="261189"/>
              </a:xfrm>
              <a:custGeom>
                <a:avLst/>
                <a:gdLst>
                  <a:gd name="connsiteX0" fmla="*/ 299085 w 295275"/>
                  <a:gd name="connsiteY0" fmla="*/ 98108 h 190500"/>
                  <a:gd name="connsiteX1" fmla="*/ 226314 w 295275"/>
                  <a:gd name="connsiteY1" fmla="*/ 147161 h 190500"/>
                  <a:gd name="connsiteX2" fmla="*/ 153543 w 295275"/>
                  <a:gd name="connsiteY2" fmla="*/ 196215 h 190500"/>
                  <a:gd name="connsiteX3" fmla="*/ 153543 w 295275"/>
                  <a:gd name="connsiteY3" fmla="*/ 148590 h 190500"/>
                  <a:gd name="connsiteX4" fmla="*/ 0 w 295275"/>
                  <a:gd name="connsiteY4" fmla="*/ 148590 h 190500"/>
                  <a:gd name="connsiteX5" fmla="*/ 0 w 295275"/>
                  <a:gd name="connsiteY5" fmla="*/ 47625 h 190500"/>
                  <a:gd name="connsiteX6" fmla="*/ 153543 w 295275"/>
                  <a:gd name="connsiteY6" fmla="*/ 47625 h 190500"/>
                  <a:gd name="connsiteX7" fmla="*/ 153543 w 295275"/>
                  <a:gd name="connsiteY7" fmla="*/ 0 h 190500"/>
                  <a:gd name="connsiteX8" fmla="*/ 226314 w 295275"/>
                  <a:gd name="connsiteY8" fmla="*/ 49054 h 190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95275" h="190500">
                    <a:moveTo>
                      <a:pt x="299085" y="98108"/>
                    </a:moveTo>
                    <a:lnTo>
                      <a:pt x="226314" y="147161"/>
                    </a:lnTo>
                    <a:lnTo>
                      <a:pt x="153543" y="196215"/>
                    </a:lnTo>
                    <a:lnTo>
                      <a:pt x="153543" y="148590"/>
                    </a:lnTo>
                    <a:lnTo>
                      <a:pt x="0" y="148590"/>
                    </a:lnTo>
                    <a:lnTo>
                      <a:pt x="0" y="47625"/>
                    </a:lnTo>
                    <a:lnTo>
                      <a:pt x="153543" y="47625"/>
                    </a:lnTo>
                    <a:lnTo>
                      <a:pt x="153543" y="0"/>
                    </a:lnTo>
                    <a:lnTo>
                      <a:pt x="226314" y="49054"/>
                    </a:lnTo>
                    <a:close/>
                  </a:path>
                </a:pathLst>
              </a:custGeom>
              <a:noFill/>
              <a:ln w="12700" cap="rnd">
                <a:solidFill>
                  <a:schemeClr val="bg1"/>
                </a:solidFill>
                <a:prstDash val="solid"/>
                <a:round/>
              </a:ln>
            </p:spPr>
            <p:txBody>
              <a:bodyPr rtlCol="0" anchor="ctr"/>
              <a:lstStyle/>
              <a:p>
                <a:endParaRPr lang="en-GB" sz="1600" dirty="0"/>
              </a:p>
            </p:txBody>
          </p:sp>
        </p:grpSp>
      </p:grpSp>
      <p:grpSp>
        <p:nvGrpSpPr>
          <p:cNvPr id="21" name="Group 20">
            <a:extLst>
              <a:ext uri="{FF2B5EF4-FFF2-40B4-BE49-F238E27FC236}">
                <a16:creationId xmlns:a16="http://schemas.microsoft.com/office/drawing/2014/main" id="{741093A2-57F5-4D14-8C81-C16929DC88A3}"/>
              </a:ext>
            </a:extLst>
          </p:cNvPr>
          <p:cNvGrpSpPr/>
          <p:nvPr userDrawn="1"/>
        </p:nvGrpSpPr>
        <p:grpSpPr>
          <a:xfrm>
            <a:off x="3360987" y="4447730"/>
            <a:ext cx="1374950" cy="488864"/>
            <a:chOff x="3573241" y="4197863"/>
            <a:chExt cx="1374950" cy="488864"/>
          </a:xfrm>
        </p:grpSpPr>
        <p:sp>
          <p:nvSpPr>
            <p:cNvPr id="60" name="Rectangle 59">
              <a:extLst>
                <a:ext uri="{FF2B5EF4-FFF2-40B4-BE49-F238E27FC236}">
                  <a16:creationId xmlns:a16="http://schemas.microsoft.com/office/drawing/2014/main" id="{7DDE4001-41F9-41A5-9C77-BB9534E1F824}"/>
                </a:ext>
              </a:extLst>
            </p:cNvPr>
            <p:cNvSpPr/>
            <p:nvPr userDrawn="1"/>
          </p:nvSpPr>
          <p:spPr>
            <a:xfrm>
              <a:off x="4050015" y="4311490"/>
              <a:ext cx="898176" cy="261610"/>
            </a:xfrm>
            <a:prstGeom prst="rect">
              <a:avLst/>
            </a:prstGeom>
          </p:spPr>
          <p:txBody>
            <a:bodyPr wrap="square" lIns="144000" numCol="1">
              <a:spAutoFit/>
            </a:bodyPr>
            <a:lstStyle/>
            <a:p>
              <a:pPr lvl="0" algn="l">
                <a:spcBef>
                  <a:spcPts val="600"/>
                </a:spcBef>
                <a:spcAft>
                  <a:spcPts val="600"/>
                </a:spcAft>
              </a:pPr>
              <a:r>
                <a:rPr lang="en-US" sz="1100" dirty="0">
                  <a:solidFill>
                    <a:schemeClr val="bg1"/>
                  </a:solidFill>
                  <a:latin typeface="Century Gothic" panose="020B0502020202020204" pitchFamily="34" charset="0"/>
                </a:rPr>
                <a:t>STRATEGY</a:t>
              </a:r>
            </a:p>
          </p:txBody>
        </p:sp>
        <p:grpSp>
          <p:nvGrpSpPr>
            <p:cNvPr id="79" name="Group 78">
              <a:extLst>
                <a:ext uri="{FF2B5EF4-FFF2-40B4-BE49-F238E27FC236}">
                  <a16:creationId xmlns:a16="http://schemas.microsoft.com/office/drawing/2014/main" id="{EEB2E5C4-742E-4640-BFE0-2CB4843C4915}"/>
                </a:ext>
              </a:extLst>
            </p:cNvPr>
            <p:cNvGrpSpPr/>
            <p:nvPr/>
          </p:nvGrpSpPr>
          <p:grpSpPr>
            <a:xfrm>
              <a:off x="3573241" y="4197863"/>
              <a:ext cx="476774" cy="488864"/>
              <a:chOff x="8647438" y="5393592"/>
              <a:chExt cx="681361" cy="698639"/>
            </a:xfrm>
          </p:grpSpPr>
          <p:sp>
            <p:nvSpPr>
              <p:cNvPr id="80" name="Freeform: Shape 525">
                <a:extLst>
                  <a:ext uri="{FF2B5EF4-FFF2-40B4-BE49-F238E27FC236}">
                    <a16:creationId xmlns:a16="http://schemas.microsoft.com/office/drawing/2014/main" id="{4F6674D8-DCB4-455B-A890-0917C892573A}"/>
                  </a:ext>
                </a:extLst>
              </p:cNvPr>
              <p:cNvSpPr/>
              <p:nvPr/>
            </p:nvSpPr>
            <p:spPr>
              <a:xfrm>
                <a:off x="8852158" y="5393592"/>
                <a:ext cx="338726" cy="338726"/>
              </a:xfrm>
              <a:custGeom>
                <a:avLst/>
                <a:gdLst>
                  <a:gd name="connsiteX0" fmla="*/ 55759 w 338726"/>
                  <a:gd name="connsiteY0" fmla="*/ 226947 h 338726"/>
                  <a:gd name="connsiteX1" fmla="*/ 65009 w 338726"/>
                  <a:gd name="connsiteY1" fmla="*/ 229292 h 338726"/>
                  <a:gd name="connsiteX2" fmla="*/ 71914 w 338726"/>
                  <a:gd name="connsiteY2" fmla="*/ 222387 h 338726"/>
                  <a:gd name="connsiteX3" fmla="*/ 81815 w 338726"/>
                  <a:gd name="connsiteY3" fmla="*/ 204929 h 338726"/>
                  <a:gd name="connsiteX4" fmla="*/ 136663 w 338726"/>
                  <a:gd name="connsiteY4" fmla="*/ 204929 h 338726"/>
                  <a:gd name="connsiteX5" fmla="*/ 137054 w 338726"/>
                  <a:gd name="connsiteY5" fmla="*/ 260038 h 338726"/>
                  <a:gd name="connsiteX6" fmla="*/ 119597 w 338726"/>
                  <a:gd name="connsiteY6" fmla="*/ 269939 h 338726"/>
                  <a:gd name="connsiteX7" fmla="*/ 112692 w 338726"/>
                  <a:gd name="connsiteY7" fmla="*/ 276844 h 338726"/>
                  <a:gd name="connsiteX8" fmla="*/ 115037 w 338726"/>
                  <a:gd name="connsiteY8" fmla="*/ 286093 h 338726"/>
                  <a:gd name="connsiteX9" fmla="*/ 171187 w 338726"/>
                  <a:gd name="connsiteY9" fmla="*/ 342244 h 338726"/>
                  <a:gd name="connsiteX10" fmla="*/ 227728 w 338726"/>
                  <a:gd name="connsiteY10" fmla="*/ 285703 h 338726"/>
                  <a:gd name="connsiteX11" fmla="*/ 236978 w 338726"/>
                  <a:gd name="connsiteY11" fmla="*/ 283358 h 338726"/>
                  <a:gd name="connsiteX12" fmla="*/ 243883 w 338726"/>
                  <a:gd name="connsiteY12" fmla="*/ 290262 h 338726"/>
                  <a:gd name="connsiteX13" fmla="*/ 253784 w 338726"/>
                  <a:gd name="connsiteY13" fmla="*/ 307720 h 338726"/>
                  <a:gd name="connsiteX14" fmla="*/ 308632 w 338726"/>
                  <a:gd name="connsiteY14" fmla="*/ 307720 h 338726"/>
                  <a:gd name="connsiteX15" fmla="*/ 308632 w 338726"/>
                  <a:gd name="connsiteY15" fmla="*/ 252872 h 338726"/>
                  <a:gd name="connsiteX16" fmla="*/ 291174 w 338726"/>
                  <a:gd name="connsiteY16" fmla="*/ 242971 h 338726"/>
                  <a:gd name="connsiteX17" fmla="*/ 284270 w 338726"/>
                  <a:gd name="connsiteY17" fmla="*/ 236066 h 338726"/>
                  <a:gd name="connsiteX18" fmla="*/ 286614 w 338726"/>
                  <a:gd name="connsiteY18" fmla="*/ 226816 h 338726"/>
                  <a:gd name="connsiteX19" fmla="*/ 342374 w 338726"/>
                  <a:gd name="connsiteY19" fmla="*/ 171057 h 338726"/>
                  <a:gd name="connsiteX20" fmla="*/ 286224 w 338726"/>
                  <a:gd name="connsiteY20" fmla="*/ 114906 h 338726"/>
                  <a:gd name="connsiteX21" fmla="*/ 283879 w 338726"/>
                  <a:gd name="connsiteY21" fmla="*/ 105657 h 338726"/>
                  <a:gd name="connsiteX22" fmla="*/ 290783 w 338726"/>
                  <a:gd name="connsiteY22" fmla="*/ 98752 h 338726"/>
                  <a:gd name="connsiteX23" fmla="*/ 308241 w 338726"/>
                  <a:gd name="connsiteY23" fmla="*/ 88850 h 338726"/>
                  <a:gd name="connsiteX24" fmla="*/ 307850 w 338726"/>
                  <a:gd name="connsiteY24" fmla="*/ 33742 h 338726"/>
                  <a:gd name="connsiteX25" fmla="*/ 253003 w 338726"/>
                  <a:gd name="connsiteY25" fmla="*/ 33742 h 338726"/>
                  <a:gd name="connsiteX26" fmla="*/ 243101 w 338726"/>
                  <a:gd name="connsiteY26" fmla="*/ 51200 h 338726"/>
                  <a:gd name="connsiteX27" fmla="*/ 236196 w 338726"/>
                  <a:gd name="connsiteY27" fmla="*/ 58104 h 338726"/>
                  <a:gd name="connsiteX28" fmla="*/ 226947 w 338726"/>
                  <a:gd name="connsiteY28" fmla="*/ 55760 h 338726"/>
                  <a:gd name="connsiteX29" fmla="*/ 171187 w 338726"/>
                  <a:gd name="connsiteY29" fmla="*/ 0 h 338726"/>
                  <a:gd name="connsiteX30" fmla="*/ 114646 w 338726"/>
                  <a:gd name="connsiteY30" fmla="*/ 56541 h 338726"/>
                  <a:gd name="connsiteX31" fmla="*/ 105396 w 338726"/>
                  <a:gd name="connsiteY31" fmla="*/ 58886 h 338726"/>
                  <a:gd name="connsiteX32" fmla="*/ 98491 w 338726"/>
                  <a:gd name="connsiteY32" fmla="*/ 51981 h 338726"/>
                  <a:gd name="connsiteX33" fmla="*/ 88590 w 338726"/>
                  <a:gd name="connsiteY33" fmla="*/ 34524 h 338726"/>
                  <a:gd name="connsiteX34" fmla="*/ 33743 w 338726"/>
                  <a:gd name="connsiteY34" fmla="*/ 34524 h 338726"/>
                  <a:gd name="connsiteX35" fmla="*/ 33743 w 338726"/>
                  <a:gd name="connsiteY35" fmla="*/ 89372 h 338726"/>
                  <a:gd name="connsiteX36" fmla="*/ 51200 w 338726"/>
                  <a:gd name="connsiteY36" fmla="*/ 99273 h 338726"/>
                  <a:gd name="connsiteX37" fmla="*/ 58105 w 338726"/>
                  <a:gd name="connsiteY37" fmla="*/ 106178 h 338726"/>
                  <a:gd name="connsiteX38" fmla="*/ 55759 w 338726"/>
                  <a:gd name="connsiteY38" fmla="*/ 115428 h 338726"/>
                  <a:gd name="connsiteX39" fmla="*/ 0 w 338726"/>
                  <a:gd name="connsiteY39" fmla="*/ 171187 h 338726"/>
                  <a:gd name="connsiteX40" fmla="*/ 55759 w 338726"/>
                  <a:gd name="connsiteY40" fmla="*/ 226947 h 3387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338726" h="338726">
                    <a:moveTo>
                      <a:pt x="55759" y="226947"/>
                    </a:moveTo>
                    <a:cubicBezTo>
                      <a:pt x="58105" y="229292"/>
                      <a:pt x="61883" y="230334"/>
                      <a:pt x="65009" y="229292"/>
                    </a:cubicBezTo>
                    <a:cubicBezTo>
                      <a:pt x="68396" y="228640"/>
                      <a:pt x="71133" y="225904"/>
                      <a:pt x="71914" y="222387"/>
                    </a:cubicBezTo>
                    <a:cubicBezTo>
                      <a:pt x="73608" y="215873"/>
                      <a:pt x="76995" y="209750"/>
                      <a:pt x="81815" y="204929"/>
                    </a:cubicBezTo>
                    <a:cubicBezTo>
                      <a:pt x="96928" y="189817"/>
                      <a:pt x="121551" y="189817"/>
                      <a:pt x="136663" y="204929"/>
                    </a:cubicBezTo>
                    <a:cubicBezTo>
                      <a:pt x="151776" y="220042"/>
                      <a:pt x="152036" y="245056"/>
                      <a:pt x="137054" y="260038"/>
                    </a:cubicBezTo>
                    <a:cubicBezTo>
                      <a:pt x="132234" y="264858"/>
                      <a:pt x="126111" y="268245"/>
                      <a:pt x="119597" y="269939"/>
                    </a:cubicBezTo>
                    <a:cubicBezTo>
                      <a:pt x="116209" y="270590"/>
                      <a:pt x="113473" y="273326"/>
                      <a:pt x="112692" y="276844"/>
                    </a:cubicBezTo>
                    <a:cubicBezTo>
                      <a:pt x="112040" y="280231"/>
                      <a:pt x="112692" y="283749"/>
                      <a:pt x="115037" y="286093"/>
                    </a:cubicBezTo>
                    <a:lnTo>
                      <a:pt x="171187" y="342244"/>
                    </a:lnTo>
                    <a:lnTo>
                      <a:pt x="227728" y="285703"/>
                    </a:lnTo>
                    <a:cubicBezTo>
                      <a:pt x="230073" y="283358"/>
                      <a:pt x="233591" y="282576"/>
                      <a:pt x="236978" y="283358"/>
                    </a:cubicBezTo>
                    <a:cubicBezTo>
                      <a:pt x="240365" y="284009"/>
                      <a:pt x="243101" y="286745"/>
                      <a:pt x="243883" y="290262"/>
                    </a:cubicBezTo>
                    <a:cubicBezTo>
                      <a:pt x="245577" y="296776"/>
                      <a:pt x="248964" y="302900"/>
                      <a:pt x="253784" y="307720"/>
                    </a:cubicBezTo>
                    <a:cubicBezTo>
                      <a:pt x="268897" y="322832"/>
                      <a:pt x="293519" y="322832"/>
                      <a:pt x="308632" y="307720"/>
                    </a:cubicBezTo>
                    <a:cubicBezTo>
                      <a:pt x="323744" y="292607"/>
                      <a:pt x="323744" y="267985"/>
                      <a:pt x="308632" y="252872"/>
                    </a:cubicBezTo>
                    <a:cubicBezTo>
                      <a:pt x="303811" y="248052"/>
                      <a:pt x="297688" y="244665"/>
                      <a:pt x="291174" y="242971"/>
                    </a:cubicBezTo>
                    <a:cubicBezTo>
                      <a:pt x="287787" y="242320"/>
                      <a:pt x="285051" y="239584"/>
                      <a:pt x="284270" y="236066"/>
                    </a:cubicBezTo>
                    <a:cubicBezTo>
                      <a:pt x="283227" y="232940"/>
                      <a:pt x="284270" y="229161"/>
                      <a:pt x="286614" y="226816"/>
                    </a:cubicBezTo>
                    <a:lnTo>
                      <a:pt x="342374" y="171057"/>
                    </a:lnTo>
                    <a:lnTo>
                      <a:pt x="286224" y="114906"/>
                    </a:lnTo>
                    <a:cubicBezTo>
                      <a:pt x="283879" y="112561"/>
                      <a:pt x="283097" y="109044"/>
                      <a:pt x="283879" y="105657"/>
                    </a:cubicBezTo>
                    <a:cubicBezTo>
                      <a:pt x="284530" y="102269"/>
                      <a:pt x="287266" y="99533"/>
                      <a:pt x="290783" y="98752"/>
                    </a:cubicBezTo>
                    <a:cubicBezTo>
                      <a:pt x="297297" y="97058"/>
                      <a:pt x="303421" y="93671"/>
                      <a:pt x="308241" y="88850"/>
                    </a:cubicBezTo>
                    <a:cubicBezTo>
                      <a:pt x="323353" y="73738"/>
                      <a:pt x="322963" y="48724"/>
                      <a:pt x="307850" y="33742"/>
                    </a:cubicBezTo>
                    <a:cubicBezTo>
                      <a:pt x="292738" y="18630"/>
                      <a:pt x="268115" y="18630"/>
                      <a:pt x="253003" y="33742"/>
                    </a:cubicBezTo>
                    <a:cubicBezTo>
                      <a:pt x="248182" y="38563"/>
                      <a:pt x="244795" y="44686"/>
                      <a:pt x="243101" y="51200"/>
                    </a:cubicBezTo>
                    <a:cubicBezTo>
                      <a:pt x="242450" y="54587"/>
                      <a:pt x="239714" y="57323"/>
                      <a:pt x="236196" y="58104"/>
                    </a:cubicBezTo>
                    <a:cubicBezTo>
                      <a:pt x="233070" y="59147"/>
                      <a:pt x="229292" y="58104"/>
                      <a:pt x="226947" y="55760"/>
                    </a:cubicBezTo>
                    <a:lnTo>
                      <a:pt x="171187" y="0"/>
                    </a:lnTo>
                    <a:lnTo>
                      <a:pt x="114646" y="56541"/>
                    </a:lnTo>
                    <a:cubicBezTo>
                      <a:pt x="112301" y="58886"/>
                      <a:pt x="108783" y="59668"/>
                      <a:pt x="105396" y="58886"/>
                    </a:cubicBezTo>
                    <a:cubicBezTo>
                      <a:pt x="102009" y="58104"/>
                      <a:pt x="99273" y="55499"/>
                      <a:pt x="98491" y="51981"/>
                    </a:cubicBezTo>
                    <a:cubicBezTo>
                      <a:pt x="96798" y="45467"/>
                      <a:pt x="93410" y="39344"/>
                      <a:pt x="88590" y="34524"/>
                    </a:cubicBezTo>
                    <a:cubicBezTo>
                      <a:pt x="73478" y="19412"/>
                      <a:pt x="48855" y="19412"/>
                      <a:pt x="33743" y="34524"/>
                    </a:cubicBezTo>
                    <a:cubicBezTo>
                      <a:pt x="18630" y="49636"/>
                      <a:pt x="18630" y="74259"/>
                      <a:pt x="33743" y="89372"/>
                    </a:cubicBezTo>
                    <a:cubicBezTo>
                      <a:pt x="38563" y="94192"/>
                      <a:pt x="44686" y="97579"/>
                      <a:pt x="51200" y="99273"/>
                    </a:cubicBezTo>
                    <a:cubicBezTo>
                      <a:pt x="54587" y="99924"/>
                      <a:pt x="57323" y="102660"/>
                      <a:pt x="58105" y="106178"/>
                    </a:cubicBezTo>
                    <a:cubicBezTo>
                      <a:pt x="59147" y="109304"/>
                      <a:pt x="58105" y="113082"/>
                      <a:pt x="55759" y="115428"/>
                    </a:cubicBezTo>
                    <a:lnTo>
                      <a:pt x="0" y="171187"/>
                    </a:lnTo>
                    <a:lnTo>
                      <a:pt x="55759" y="226947"/>
                    </a:lnTo>
                    <a:close/>
                  </a:path>
                </a:pathLst>
              </a:custGeom>
              <a:noFill/>
              <a:ln w="12700" cap="flat">
                <a:solidFill>
                  <a:schemeClr val="bg1"/>
                </a:solidFill>
                <a:prstDash val="solid"/>
                <a:miter/>
              </a:ln>
            </p:spPr>
            <p:txBody>
              <a:bodyPr rtlCol="0" anchor="ctr"/>
              <a:lstStyle/>
              <a:p>
                <a:endParaRPr lang="en-GB" sz="1600" dirty="0"/>
              </a:p>
            </p:txBody>
          </p:sp>
          <p:grpSp>
            <p:nvGrpSpPr>
              <p:cNvPr id="81" name="Group 80">
                <a:extLst>
                  <a:ext uri="{FF2B5EF4-FFF2-40B4-BE49-F238E27FC236}">
                    <a16:creationId xmlns:a16="http://schemas.microsoft.com/office/drawing/2014/main" id="{B0E8E2C1-A8B3-4B12-BF6D-EABDC25F2B9E}"/>
                  </a:ext>
                </a:extLst>
              </p:cNvPr>
              <p:cNvGrpSpPr/>
              <p:nvPr/>
            </p:nvGrpSpPr>
            <p:grpSpPr>
              <a:xfrm>
                <a:off x="8647438" y="5753505"/>
                <a:ext cx="681361" cy="338726"/>
                <a:chOff x="8647438" y="5753505"/>
                <a:chExt cx="681361" cy="338726"/>
              </a:xfrm>
            </p:grpSpPr>
            <p:sp>
              <p:nvSpPr>
                <p:cNvPr id="82" name="Freeform: Shape 527">
                  <a:extLst>
                    <a:ext uri="{FF2B5EF4-FFF2-40B4-BE49-F238E27FC236}">
                      <a16:creationId xmlns:a16="http://schemas.microsoft.com/office/drawing/2014/main" id="{F7370911-1631-4107-8A75-E579F8AC1912}"/>
                    </a:ext>
                  </a:extLst>
                </p:cNvPr>
                <p:cNvSpPr/>
                <p:nvPr/>
              </p:nvSpPr>
              <p:spPr>
                <a:xfrm>
                  <a:off x="8647438" y="5753505"/>
                  <a:ext cx="338726" cy="338726"/>
                </a:xfrm>
                <a:custGeom>
                  <a:avLst/>
                  <a:gdLst>
                    <a:gd name="connsiteX0" fmla="*/ 55760 w 338726"/>
                    <a:gd name="connsiteY0" fmla="*/ 226947 h 338726"/>
                    <a:gd name="connsiteX1" fmla="*/ 65009 w 338726"/>
                    <a:gd name="connsiteY1" fmla="*/ 229292 h 338726"/>
                    <a:gd name="connsiteX2" fmla="*/ 71914 w 338726"/>
                    <a:gd name="connsiteY2" fmla="*/ 222387 h 338726"/>
                    <a:gd name="connsiteX3" fmla="*/ 81815 w 338726"/>
                    <a:gd name="connsiteY3" fmla="*/ 204929 h 338726"/>
                    <a:gd name="connsiteX4" fmla="*/ 136663 w 338726"/>
                    <a:gd name="connsiteY4" fmla="*/ 204929 h 338726"/>
                    <a:gd name="connsiteX5" fmla="*/ 137054 w 338726"/>
                    <a:gd name="connsiteY5" fmla="*/ 260038 h 338726"/>
                    <a:gd name="connsiteX6" fmla="*/ 119597 w 338726"/>
                    <a:gd name="connsiteY6" fmla="*/ 269939 h 338726"/>
                    <a:gd name="connsiteX7" fmla="*/ 112692 w 338726"/>
                    <a:gd name="connsiteY7" fmla="*/ 276844 h 338726"/>
                    <a:gd name="connsiteX8" fmla="*/ 115037 w 338726"/>
                    <a:gd name="connsiteY8" fmla="*/ 286094 h 338726"/>
                    <a:gd name="connsiteX9" fmla="*/ 171187 w 338726"/>
                    <a:gd name="connsiteY9" fmla="*/ 342244 h 338726"/>
                    <a:gd name="connsiteX10" fmla="*/ 227728 w 338726"/>
                    <a:gd name="connsiteY10" fmla="*/ 285703 h 338726"/>
                    <a:gd name="connsiteX11" fmla="*/ 236978 w 338726"/>
                    <a:gd name="connsiteY11" fmla="*/ 283358 h 338726"/>
                    <a:gd name="connsiteX12" fmla="*/ 243883 w 338726"/>
                    <a:gd name="connsiteY12" fmla="*/ 290262 h 338726"/>
                    <a:gd name="connsiteX13" fmla="*/ 253784 w 338726"/>
                    <a:gd name="connsiteY13" fmla="*/ 307720 h 338726"/>
                    <a:gd name="connsiteX14" fmla="*/ 308632 w 338726"/>
                    <a:gd name="connsiteY14" fmla="*/ 307720 h 338726"/>
                    <a:gd name="connsiteX15" fmla="*/ 308632 w 338726"/>
                    <a:gd name="connsiteY15" fmla="*/ 252872 h 338726"/>
                    <a:gd name="connsiteX16" fmla="*/ 291174 w 338726"/>
                    <a:gd name="connsiteY16" fmla="*/ 242971 h 338726"/>
                    <a:gd name="connsiteX17" fmla="*/ 284270 w 338726"/>
                    <a:gd name="connsiteY17" fmla="*/ 236066 h 338726"/>
                    <a:gd name="connsiteX18" fmla="*/ 286615 w 338726"/>
                    <a:gd name="connsiteY18" fmla="*/ 226816 h 338726"/>
                    <a:gd name="connsiteX19" fmla="*/ 342374 w 338726"/>
                    <a:gd name="connsiteY19" fmla="*/ 171057 h 338726"/>
                    <a:gd name="connsiteX20" fmla="*/ 286224 w 338726"/>
                    <a:gd name="connsiteY20" fmla="*/ 114907 h 338726"/>
                    <a:gd name="connsiteX21" fmla="*/ 283879 w 338726"/>
                    <a:gd name="connsiteY21" fmla="*/ 105657 h 338726"/>
                    <a:gd name="connsiteX22" fmla="*/ 290783 w 338726"/>
                    <a:gd name="connsiteY22" fmla="*/ 98752 h 338726"/>
                    <a:gd name="connsiteX23" fmla="*/ 308241 w 338726"/>
                    <a:gd name="connsiteY23" fmla="*/ 88851 h 338726"/>
                    <a:gd name="connsiteX24" fmla="*/ 307850 w 338726"/>
                    <a:gd name="connsiteY24" fmla="*/ 33742 h 338726"/>
                    <a:gd name="connsiteX25" fmla="*/ 253003 w 338726"/>
                    <a:gd name="connsiteY25" fmla="*/ 33742 h 338726"/>
                    <a:gd name="connsiteX26" fmla="*/ 243101 w 338726"/>
                    <a:gd name="connsiteY26" fmla="*/ 51200 h 338726"/>
                    <a:gd name="connsiteX27" fmla="*/ 236196 w 338726"/>
                    <a:gd name="connsiteY27" fmla="*/ 58105 h 338726"/>
                    <a:gd name="connsiteX28" fmla="*/ 226947 w 338726"/>
                    <a:gd name="connsiteY28" fmla="*/ 55760 h 338726"/>
                    <a:gd name="connsiteX29" fmla="*/ 171187 w 338726"/>
                    <a:gd name="connsiteY29" fmla="*/ 0 h 338726"/>
                    <a:gd name="connsiteX30" fmla="*/ 114646 w 338726"/>
                    <a:gd name="connsiteY30" fmla="*/ 56541 h 338726"/>
                    <a:gd name="connsiteX31" fmla="*/ 105396 w 338726"/>
                    <a:gd name="connsiteY31" fmla="*/ 58886 h 338726"/>
                    <a:gd name="connsiteX32" fmla="*/ 98491 w 338726"/>
                    <a:gd name="connsiteY32" fmla="*/ 51982 h 338726"/>
                    <a:gd name="connsiteX33" fmla="*/ 88590 w 338726"/>
                    <a:gd name="connsiteY33" fmla="*/ 34524 h 338726"/>
                    <a:gd name="connsiteX34" fmla="*/ 33742 w 338726"/>
                    <a:gd name="connsiteY34" fmla="*/ 34524 h 338726"/>
                    <a:gd name="connsiteX35" fmla="*/ 33742 w 338726"/>
                    <a:gd name="connsiteY35" fmla="*/ 89372 h 338726"/>
                    <a:gd name="connsiteX36" fmla="*/ 51200 w 338726"/>
                    <a:gd name="connsiteY36" fmla="*/ 99273 h 338726"/>
                    <a:gd name="connsiteX37" fmla="*/ 58105 w 338726"/>
                    <a:gd name="connsiteY37" fmla="*/ 106178 h 338726"/>
                    <a:gd name="connsiteX38" fmla="*/ 55760 w 338726"/>
                    <a:gd name="connsiteY38" fmla="*/ 115428 h 338726"/>
                    <a:gd name="connsiteX39" fmla="*/ 0 w 338726"/>
                    <a:gd name="connsiteY39" fmla="*/ 171187 h 338726"/>
                    <a:gd name="connsiteX40" fmla="*/ 55760 w 338726"/>
                    <a:gd name="connsiteY40" fmla="*/ 226947 h 3387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338726" h="338726">
                      <a:moveTo>
                        <a:pt x="55760" y="226947"/>
                      </a:moveTo>
                      <a:cubicBezTo>
                        <a:pt x="58105" y="229292"/>
                        <a:pt x="61883" y="230334"/>
                        <a:pt x="65009" y="229292"/>
                      </a:cubicBezTo>
                      <a:cubicBezTo>
                        <a:pt x="68397" y="228640"/>
                        <a:pt x="71133" y="225904"/>
                        <a:pt x="71914" y="222387"/>
                      </a:cubicBezTo>
                      <a:cubicBezTo>
                        <a:pt x="73608" y="215873"/>
                        <a:pt x="76995" y="209750"/>
                        <a:pt x="81815" y="204929"/>
                      </a:cubicBezTo>
                      <a:cubicBezTo>
                        <a:pt x="96928" y="189817"/>
                        <a:pt x="121551" y="189817"/>
                        <a:pt x="136663" y="204929"/>
                      </a:cubicBezTo>
                      <a:cubicBezTo>
                        <a:pt x="151775" y="220042"/>
                        <a:pt x="152036" y="245056"/>
                        <a:pt x="137054" y="260038"/>
                      </a:cubicBezTo>
                      <a:cubicBezTo>
                        <a:pt x="132233" y="264858"/>
                        <a:pt x="126111" y="268245"/>
                        <a:pt x="119597" y="269939"/>
                      </a:cubicBezTo>
                      <a:cubicBezTo>
                        <a:pt x="116209" y="270590"/>
                        <a:pt x="113473" y="273326"/>
                        <a:pt x="112692" y="276844"/>
                      </a:cubicBezTo>
                      <a:cubicBezTo>
                        <a:pt x="112040" y="280231"/>
                        <a:pt x="112692" y="283749"/>
                        <a:pt x="115037" y="286094"/>
                      </a:cubicBezTo>
                      <a:lnTo>
                        <a:pt x="171187" y="342244"/>
                      </a:lnTo>
                      <a:lnTo>
                        <a:pt x="227728" y="285703"/>
                      </a:lnTo>
                      <a:cubicBezTo>
                        <a:pt x="230073" y="283358"/>
                        <a:pt x="233591" y="282576"/>
                        <a:pt x="236978" y="283358"/>
                      </a:cubicBezTo>
                      <a:cubicBezTo>
                        <a:pt x="240365" y="284009"/>
                        <a:pt x="243101" y="286745"/>
                        <a:pt x="243883" y="290262"/>
                      </a:cubicBezTo>
                      <a:cubicBezTo>
                        <a:pt x="245577" y="296776"/>
                        <a:pt x="248964" y="302900"/>
                        <a:pt x="253784" y="307720"/>
                      </a:cubicBezTo>
                      <a:cubicBezTo>
                        <a:pt x="268897" y="322832"/>
                        <a:pt x="293520" y="322832"/>
                        <a:pt x="308632" y="307720"/>
                      </a:cubicBezTo>
                      <a:cubicBezTo>
                        <a:pt x="323744" y="292608"/>
                        <a:pt x="323744" y="267985"/>
                        <a:pt x="308632" y="252872"/>
                      </a:cubicBezTo>
                      <a:cubicBezTo>
                        <a:pt x="303811" y="248052"/>
                        <a:pt x="297688" y="244665"/>
                        <a:pt x="291174" y="242971"/>
                      </a:cubicBezTo>
                      <a:cubicBezTo>
                        <a:pt x="287787" y="242320"/>
                        <a:pt x="285051" y="239584"/>
                        <a:pt x="284270" y="236066"/>
                      </a:cubicBezTo>
                      <a:cubicBezTo>
                        <a:pt x="283227" y="232940"/>
                        <a:pt x="284270" y="229161"/>
                        <a:pt x="286615" y="226816"/>
                      </a:cubicBezTo>
                      <a:lnTo>
                        <a:pt x="342374" y="171057"/>
                      </a:lnTo>
                      <a:lnTo>
                        <a:pt x="286224" y="114907"/>
                      </a:lnTo>
                      <a:cubicBezTo>
                        <a:pt x="283879" y="112561"/>
                        <a:pt x="283097" y="109044"/>
                        <a:pt x="283879" y="105657"/>
                      </a:cubicBezTo>
                      <a:cubicBezTo>
                        <a:pt x="284530" y="102269"/>
                        <a:pt x="287266" y="99533"/>
                        <a:pt x="290783" y="98752"/>
                      </a:cubicBezTo>
                      <a:cubicBezTo>
                        <a:pt x="297297" y="97058"/>
                        <a:pt x="303421" y="93671"/>
                        <a:pt x="308241" y="88851"/>
                      </a:cubicBezTo>
                      <a:cubicBezTo>
                        <a:pt x="323353" y="73738"/>
                        <a:pt x="322963" y="48725"/>
                        <a:pt x="307850" y="33742"/>
                      </a:cubicBezTo>
                      <a:cubicBezTo>
                        <a:pt x="292738" y="18630"/>
                        <a:pt x="268115" y="18630"/>
                        <a:pt x="253003" y="33742"/>
                      </a:cubicBezTo>
                      <a:cubicBezTo>
                        <a:pt x="248182" y="38563"/>
                        <a:pt x="244795" y="44686"/>
                        <a:pt x="243101" y="51200"/>
                      </a:cubicBezTo>
                      <a:cubicBezTo>
                        <a:pt x="242450" y="54587"/>
                        <a:pt x="239714" y="57323"/>
                        <a:pt x="236196" y="58105"/>
                      </a:cubicBezTo>
                      <a:cubicBezTo>
                        <a:pt x="233070" y="59147"/>
                        <a:pt x="229292" y="58105"/>
                        <a:pt x="226947" y="55760"/>
                      </a:cubicBezTo>
                      <a:lnTo>
                        <a:pt x="171187" y="0"/>
                      </a:lnTo>
                      <a:lnTo>
                        <a:pt x="114646" y="56541"/>
                      </a:lnTo>
                      <a:cubicBezTo>
                        <a:pt x="112301" y="58886"/>
                        <a:pt x="108783" y="59668"/>
                        <a:pt x="105396" y="58886"/>
                      </a:cubicBezTo>
                      <a:cubicBezTo>
                        <a:pt x="102009" y="58235"/>
                        <a:pt x="99273" y="55499"/>
                        <a:pt x="98491" y="51982"/>
                      </a:cubicBezTo>
                      <a:cubicBezTo>
                        <a:pt x="96798" y="45468"/>
                        <a:pt x="93410" y="39344"/>
                        <a:pt x="88590" y="34524"/>
                      </a:cubicBezTo>
                      <a:cubicBezTo>
                        <a:pt x="73478" y="19412"/>
                        <a:pt x="48855" y="19412"/>
                        <a:pt x="33742" y="34524"/>
                      </a:cubicBezTo>
                      <a:cubicBezTo>
                        <a:pt x="18630" y="49636"/>
                        <a:pt x="18630" y="74259"/>
                        <a:pt x="33742" y="89372"/>
                      </a:cubicBezTo>
                      <a:cubicBezTo>
                        <a:pt x="38563" y="94192"/>
                        <a:pt x="44686" y="97579"/>
                        <a:pt x="51200" y="99273"/>
                      </a:cubicBezTo>
                      <a:cubicBezTo>
                        <a:pt x="54587" y="99924"/>
                        <a:pt x="57323" y="102660"/>
                        <a:pt x="58105" y="106178"/>
                      </a:cubicBezTo>
                      <a:cubicBezTo>
                        <a:pt x="59147" y="109304"/>
                        <a:pt x="58105" y="113083"/>
                        <a:pt x="55760" y="115428"/>
                      </a:cubicBezTo>
                      <a:lnTo>
                        <a:pt x="0" y="171187"/>
                      </a:lnTo>
                      <a:lnTo>
                        <a:pt x="55760" y="226947"/>
                      </a:lnTo>
                      <a:close/>
                    </a:path>
                  </a:pathLst>
                </a:custGeom>
                <a:noFill/>
                <a:ln w="12700" cap="flat">
                  <a:solidFill>
                    <a:schemeClr val="bg1"/>
                  </a:solidFill>
                  <a:prstDash val="solid"/>
                  <a:miter/>
                </a:ln>
              </p:spPr>
              <p:txBody>
                <a:bodyPr rtlCol="0" anchor="ctr"/>
                <a:lstStyle/>
                <a:p>
                  <a:endParaRPr lang="en-GB" sz="1600" dirty="0"/>
                </a:p>
              </p:txBody>
            </p:sp>
            <p:sp>
              <p:nvSpPr>
                <p:cNvPr id="83" name="Freeform: Shape 528">
                  <a:extLst>
                    <a:ext uri="{FF2B5EF4-FFF2-40B4-BE49-F238E27FC236}">
                      <a16:creationId xmlns:a16="http://schemas.microsoft.com/office/drawing/2014/main" id="{462AC366-F4EA-4BFC-8AC2-2F954C00B58A}"/>
                    </a:ext>
                  </a:extLst>
                </p:cNvPr>
                <p:cNvSpPr/>
                <p:nvPr/>
              </p:nvSpPr>
              <p:spPr>
                <a:xfrm>
                  <a:off x="8990073" y="5753505"/>
                  <a:ext cx="338726" cy="338726"/>
                </a:xfrm>
                <a:custGeom>
                  <a:avLst/>
                  <a:gdLst>
                    <a:gd name="connsiteX0" fmla="*/ 115297 w 338726"/>
                    <a:gd name="connsiteY0" fmla="*/ 55760 h 338726"/>
                    <a:gd name="connsiteX1" fmla="*/ 112952 w 338726"/>
                    <a:gd name="connsiteY1" fmla="*/ 65009 h 338726"/>
                    <a:gd name="connsiteX2" fmla="*/ 119857 w 338726"/>
                    <a:gd name="connsiteY2" fmla="*/ 71914 h 338726"/>
                    <a:gd name="connsiteX3" fmla="*/ 137315 w 338726"/>
                    <a:gd name="connsiteY3" fmla="*/ 81815 h 338726"/>
                    <a:gd name="connsiteX4" fmla="*/ 137315 w 338726"/>
                    <a:gd name="connsiteY4" fmla="*/ 136663 h 338726"/>
                    <a:gd name="connsiteX5" fmla="*/ 82206 w 338726"/>
                    <a:gd name="connsiteY5" fmla="*/ 137054 h 338726"/>
                    <a:gd name="connsiteX6" fmla="*/ 72305 w 338726"/>
                    <a:gd name="connsiteY6" fmla="*/ 119597 h 338726"/>
                    <a:gd name="connsiteX7" fmla="*/ 65400 w 338726"/>
                    <a:gd name="connsiteY7" fmla="*/ 112692 h 338726"/>
                    <a:gd name="connsiteX8" fmla="*/ 56150 w 338726"/>
                    <a:gd name="connsiteY8" fmla="*/ 115037 h 338726"/>
                    <a:gd name="connsiteX9" fmla="*/ 0 w 338726"/>
                    <a:gd name="connsiteY9" fmla="*/ 171187 h 338726"/>
                    <a:gd name="connsiteX10" fmla="*/ 56541 w 338726"/>
                    <a:gd name="connsiteY10" fmla="*/ 227728 h 338726"/>
                    <a:gd name="connsiteX11" fmla="*/ 58886 w 338726"/>
                    <a:gd name="connsiteY11" fmla="*/ 236978 h 338726"/>
                    <a:gd name="connsiteX12" fmla="*/ 51981 w 338726"/>
                    <a:gd name="connsiteY12" fmla="*/ 243883 h 338726"/>
                    <a:gd name="connsiteX13" fmla="*/ 34524 w 338726"/>
                    <a:gd name="connsiteY13" fmla="*/ 253784 h 338726"/>
                    <a:gd name="connsiteX14" fmla="*/ 34524 w 338726"/>
                    <a:gd name="connsiteY14" fmla="*/ 308632 h 338726"/>
                    <a:gd name="connsiteX15" fmla="*/ 89371 w 338726"/>
                    <a:gd name="connsiteY15" fmla="*/ 308632 h 338726"/>
                    <a:gd name="connsiteX16" fmla="*/ 99273 w 338726"/>
                    <a:gd name="connsiteY16" fmla="*/ 291175 h 338726"/>
                    <a:gd name="connsiteX17" fmla="*/ 106178 w 338726"/>
                    <a:gd name="connsiteY17" fmla="*/ 284270 h 338726"/>
                    <a:gd name="connsiteX18" fmla="*/ 115427 w 338726"/>
                    <a:gd name="connsiteY18" fmla="*/ 286615 h 338726"/>
                    <a:gd name="connsiteX19" fmla="*/ 171187 w 338726"/>
                    <a:gd name="connsiteY19" fmla="*/ 342374 h 338726"/>
                    <a:gd name="connsiteX20" fmla="*/ 227338 w 338726"/>
                    <a:gd name="connsiteY20" fmla="*/ 286224 h 338726"/>
                    <a:gd name="connsiteX21" fmla="*/ 236587 w 338726"/>
                    <a:gd name="connsiteY21" fmla="*/ 283879 h 338726"/>
                    <a:gd name="connsiteX22" fmla="*/ 243492 w 338726"/>
                    <a:gd name="connsiteY22" fmla="*/ 290784 h 338726"/>
                    <a:gd name="connsiteX23" fmla="*/ 253394 w 338726"/>
                    <a:gd name="connsiteY23" fmla="*/ 308241 h 338726"/>
                    <a:gd name="connsiteX24" fmla="*/ 308501 w 338726"/>
                    <a:gd name="connsiteY24" fmla="*/ 307850 h 338726"/>
                    <a:gd name="connsiteX25" fmla="*/ 308501 w 338726"/>
                    <a:gd name="connsiteY25" fmla="*/ 253003 h 338726"/>
                    <a:gd name="connsiteX26" fmla="*/ 291044 w 338726"/>
                    <a:gd name="connsiteY26" fmla="*/ 243101 h 338726"/>
                    <a:gd name="connsiteX27" fmla="*/ 284139 w 338726"/>
                    <a:gd name="connsiteY27" fmla="*/ 236197 h 338726"/>
                    <a:gd name="connsiteX28" fmla="*/ 286484 w 338726"/>
                    <a:gd name="connsiteY28" fmla="*/ 226947 h 338726"/>
                    <a:gd name="connsiteX29" fmla="*/ 342244 w 338726"/>
                    <a:gd name="connsiteY29" fmla="*/ 171187 h 338726"/>
                    <a:gd name="connsiteX30" fmla="*/ 285703 w 338726"/>
                    <a:gd name="connsiteY30" fmla="*/ 114646 h 338726"/>
                    <a:gd name="connsiteX31" fmla="*/ 283358 w 338726"/>
                    <a:gd name="connsiteY31" fmla="*/ 105396 h 338726"/>
                    <a:gd name="connsiteX32" fmla="*/ 290262 w 338726"/>
                    <a:gd name="connsiteY32" fmla="*/ 98491 h 338726"/>
                    <a:gd name="connsiteX33" fmla="*/ 307720 w 338726"/>
                    <a:gd name="connsiteY33" fmla="*/ 88590 h 338726"/>
                    <a:gd name="connsiteX34" fmla="*/ 307720 w 338726"/>
                    <a:gd name="connsiteY34" fmla="*/ 33742 h 338726"/>
                    <a:gd name="connsiteX35" fmla="*/ 252872 w 338726"/>
                    <a:gd name="connsiteY35" fmla="*/ 33742 h 338726"/>
                    <a:gd name="connsiteX36" fmla="*/ 242971 w 338726"/>
                    <a:gd name="connsiteY36" fmla="*/ 51200 h 338726"/>
                    <a:gd name="connsiteX37" fmla="*/ 236066 w 338726"/>
                    <a:gd name="connsiteY37" fmla="*/ 58105 h 338726"/>
                    <a:gd name="connsiteX38" fmla="*/ 226816 w 338726"/>
                    <a:gd name="connsiteY38" fmla="*/ 55760 h 338726"/>
                    <a:gd name="connsiteX39" fmla="*/ 171057 w 338726"/>
                    <a:gd name="connsiteY39" fmla="*/ 0 h 338726"/>
                    <a:gd name="connsiteX40" fmla="*/ 115297 w 338726"/>
                    <a:gd name="connsiteY40" fmla="*/ 55760 h 3387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338726" h="338726">
                      <a:moveTo>
                        <a:pt x="115297" y="55760"/>
                      </a:moveTo>
                      <a:cubicBezTo>
                        <a:pt x="112952" y="58105"/>
                        <a:pt x="111910" y="61883"/>
                        <a:pt x="112952" y="65009"/>
                      </a:cubicBezTo>
                      <a:cubicBezTo>
                        <a:pt x="113604" y="68397"/>
                        <a:pt x="116339" y="71133"/>
                        <a:pt x="119857" y="71914"/>
                      </a:cubicBezTo>
                      <a:cubicBezTo>
                        <a:pt x="126371" y="73608"/>
                        <a:pt x="132494" y="76995"/>
                        <a:pt x="137315" y="81815"/>
                      </a:cubicBezTo>
                      <a:cubicBezTo>
                        <a:pt x="152427" y="96928"/>
                        <a:pt x="152427" y="121551"/>
                        <a:pt x="137315" y="136663"/>
                      </a:cubicBezTo>
                      <a:cubicBezTo>
                        <a:pt x="122202" y="151775"/>
                        <a:pt x="97188" y="152036"/>
                        <a:pt x="82206" y="137054"/>
                      </a:cubicBezTo>
                      <a:cubicBezTo>
                        <a:pt x="77386" y="132234"/>
                        <a:pt x="73999" y="126111"/>
                        <a:pt x="72305" y="119597"/>
                      </a:cubicBezTo>
                      <a:cubicBezTo>
                        <a:pt x="71654" y="116209"/>
                        <a:pt x="68918" y="113473"/>
                        <a:pt x="65400" y="112692"/>
                      </a:cubicBezTo>
                      <a:cubicBezTo>
                        <a:pt x="62013" y="112040"/>
                        <a:pt x="58495" y="112692"/>
                        <a:pt x="56150" y="115037"/>
                      </a:cubicBezTo>
                      <a:lnTo>
                        <a:pt x="0" y="171187"/>
                      </a:lnTo>
                      <a:lnTo>
                        <a:pt x="56541" y="227728"/>
                      </a:lnTo>
                      <a:cubicBezTo>
                        <a:pt x="58886" y="230073"/>
                        <a:pt x="59668" y="233591"/>
                        <a:pt x="58886" y="236978"/>
                      </a:cubicBezTo>
                      <a:cubicBezTo>
                        <a:pt x="58235" y="240365"/>
                        <a:pt x="55499" y="243101"/>
                        <a:pt x="51981" y="243883"/>
                      </a:cubicBezTo>
                      <a:cubicBezTo>
                        <a:pt x="45467" y="245577"/>
                        <a:pt x="39344" y="248964"/>
                        <a:pt x="34524" y="253784"/>
                      </a:cubicBezTo>
                      <a:cubicBezTo>
                        <a:pt x="19412" y="268897"/>
                        <a:pt x="19412" y="293519"/>
                        <a:pt x="34524" y="308632"/>
                      </a:cubicBezTo>
                      <a:cubicBezTo>
                        <a:pt x="49636" y="323744"/>
                        <a:pt x="74259" y="323744"/>
                        <a:pt x="89371" y="308632"/>
                      </a:cubicBezTo>
                      <a:cubicBezTo>
                        <a:pt x="94192" y="303812"/>
                        <a:pt x="97579" y="297688"/>
                        <a:pt x="99273" y="291175"/>
                      </a:cubicBezTo>
                      <a:cubicBezTo>
                        <a:pt x="99924" y="287787"/>
                        <a:pt x="102660" y="285051"/>
                        <a:pt x="106178" y="284270"/>
                      </a:cubicBezTo>
                      <a:cubicBezTo>
                        <a:pt x="109304" y="283227"/>
                        <a:pt x="113082" y="284270"/>
                        <a:pt x="115427" y="286615"/>
                      </a:cubicBezTo>
                      <a:lnTo>
                        <a:pt x="171187" y="342374"/>
                      </a:lnTo>
                      <a:lnTo>
                        <a:pt x="227338" y="286224"/>
                      </a:lnTo>
                      <a:cubicBezTo>
                        <a:pt x="229683" y="283879"/>
                        <a:pt x="233200" y="283097"/>
                        <a:pt x="236587" y="283879"/>
                      </a:cubicBezTo>
                      <a:cubicBezTo>
                        <a:pt x="239974" y="284530"/>
                        <a:pt x="242711" y="287266"/>
                        <a:pt x="243492" y="290784"/>
                      </a:cubicBezTo>
                      <a:cubicBezTo>
                        <a:pt x="245186" y="297298"/>
                        <a:pt x="248573" y="303421"/>
                        <a:pt x="253394" y="308241"/>
                      </a:cubicBezTo>
                      <a:cubicBezTo>
                        <a:pt x="268506" y="323354"/>
                        <a:pt x="293519" y="322963"/>
                        <a:pt x="308501" y="307850"/>
                      </a:cubicBezTo>
                      <a:cubicBezTo>
                        <a:pt x="323614" y="292738"/>
                        <a:pt x="323614" y="268115"/>
                        <a:pt x="308501" y="253003"/>
                      </a:cubicBezTo>
                      <a:cubicBezTo>
                        <a:pt x="303681" y="248182"/>
                        <a:pt x="297558" y="244795"/>
                        <a:pt x="291044" y="243101"/>
                      </a:cubicBezTo>
                      <a:cubicBezTo>
                        <a:pt x="287657" y="242450"/>
                        <a:pt x="284921" y="239714"/>
                        <a:pt x="284139" y="236197"/>
                      </a:cubicBezTo>
                      <a:cubicBezTo>
                        <a:pt x="283097" y="233070"/>
                        <a:pt x="284139" y="229292"/>
                        <a:pt x="286484" y="226947"/>
                      </a:cubicBezTo>
                      <a:lnTo>
                        <a:pt x="342244" y="171187"/>
                      </a:lnTo>
                      <a:lnTo>
                        <a:pt x="285703" y="114646"/>
                      </a:lnTo>
                      <a:cubicBezTo>
                        <a:pt x="283358" y="112301"/>
                        <a:pt x="282576" y="108783"/>
                        <a:pt x="283358" y="105396"/>
                      </a:cubicBezTo>
                      <a:cubicBezTo>
                        <a:pt x="284009" y="102009"/>
                        <a:pt x="286745" y="99273"/>
                        <a:pt x="290262" y="98491"/>
                      </a:cubicBezTo>
                      <a:cubicBezTo>
                        <a:pt x="296776" y="96798"/>
                        <a:pt x="302900" y="93410"/>
                        <a:pt x="307720" y="88590"/>
                      </a:cubicBezTo>
                      <a:cubicBezTo>
                        <a:pt x="322832" y="73478"/>
                        <a:pt x="322832" y="48855"/>
                        <a:pt x="307720" y="33742"/>
                      </a:cubicBezTo>
                      <a:cubicBezTo>
                        <a:pt x="292607" y="18630"/>
                        <a:pt x="267985" y="18630"/>
                        <a:pt x="252872" y="33742"/>
                      </a:cubicBezTo>
                      <a:cubicBezTo>
                        <a:pt x="248052" y="38563"/>
                        <a:pt x="244665" y="44686"/>
                        <a:pt x="242971" y="51200"/>
                      </a:cubicBezTo>
                      <a:cubicBezTo>
                        <a:pt x="242320" y="54587"/>
                        <a:pt x="239584" y="57323"/>
                        <a:pt x="236066" y="58105"/>
                      </a:cubicBezTo>
                      <a:cubicBezTo>
                        <a:pt x="232940" y="59147"/>
                        <a:pt x="229161" y="58105"/>
                        <a:pt x="226816" y="55760"/>
                      </a:cubicBezTo>
                      <a:lnTo>
                        <a:pt x="171057" y="0"/>
                      </a:lnTo>
                      <a:lnTo>
                        <a:pt x="115297" y="55760"/>
                      </a:lnTo>
                      <a:close/>
                    </a:path>
                  </a:pathLst>
                </a:custGeom>
                <a:noFill/>
                <a:ln w="12700" cap="flat">
                  <a:solidFill>
                    <a:schemeClr val="bg1"/>
                  </a:solidFill>
                  <a:prstDash val="solid"/>
                  <a:miter/>
                </a:ln>
              </p:spPr>
              <p:txBody>
                <a:bodyPr rtlCol="0" anchor="ctr"/>
                <a:lstStyle/>
                <a:p>
                  <a:endParaRPr lang="en-GB" sz="1600" dirty="0"/>
                </a:p>
              </p:txBody>
            </p:sp>
          </p:grpSp>
        </p:grpSp>
      </p:grpSp>
      <p:sp>
        <p:nvSpPr>
          <p:cNvPr id="89" name="Rectangle 88">
            <a:extLst>
              <a:ext uri="{FF2B5EF4-FFF2-40B4-BE49-F238E27FC236}">
                <a16:creationId xmlns:a16="http://schemas.microsoft.com/office/drawing/2014/main" id="{9AB3A086-D48F-49D4-8AF6-D97A523801D4}"/>
              </a:ext>
            </a:extLst>
          </p:cNvPr>
          <p:cNvSpPr/>
          <p:nvPr userDrawn="1"/>
        </p:nvSpPr>
        <p:spPr>
          <a:xfrm>
            <a:off x="1454268" y="5563940"/>
            <a:ext cx="1671059" cy="318201"/>
          </a:xfrm>
          <a:prstGeom prst="rect">
            <a:avLst/>
          </a:prstGeom>
          <a:noFill/>
        </p:spPr>
        <p:txBody>
          <a:bodyPr wrap="square">
            <a:noAutofit/>
          </a:bodyPr>
          <a:lstStyle/>
          <a:p>
            <a:pPr defTabSz="816235">
              <a:defRPr/>
            </a:pPr>
            <a:r>
              <a:rPr lang="en-GB" sz="1600" b="1" cap="all" dirty="0">
                <a:solidFill>
                  <a:schemeClr val="bg1"/>
                </a:solidFill>
                <a:latin typeface="Century Gothic" panose="020B0502020202020204" pitchFamily="34" charset="0"/>
              </a:rPr>
              <a:t>technology</a:t>
            </a:r>
          </a:p>
        </p:txBody>
      </p:sp>
      <p:grpSp>
        <p:nvGrpSpPr>
          <p:cNvPr id="30" name="Group 29">
            <a:extLst>
              <a:ext uri="{FF2B5EF4-FFF2-40B4-BE49-F238E27FC236}">
                <a16:creationId xmlns:a16="http://schemas.microsoft.com/office/drawing/2014/main" id="{7FBBA3C5-EE0D-4D01-98A0-0374C8991396}"/>
              </a:ext>
            </a:extLst>
          </p:cNvPr>
          <p:cNvGrpSpPr/>
          <p:nvPr userDrawn="1"/>
        </p:nvGrpSpPr>
        <p:grpSpPr>
          <a:xfrm>
            <a:off x="4193487" y="5504688"/>
            <a:ext cx="1637160" cy="436705"/>
            <a:chOff x="3360987" y="5421399"/>
            <a:chExt cx="1637160" cy="436705"/>
          </a:xfrm>
          <a:noFill/>
        </p:grpSpPr>
        <p:grpSp>
          <p:nvGrpSpPr>
            <p:cNvPr id="90" name="Group 89">
              <a:extLst>
                <a:ext uri="{FF2B5EF4-FFF2-40B4-BE49-F238E27FC236}">
                  <a16:creationId xmlns:a16="http://schemas.microsoft.com/office/drawing/2014/main" id="{2C68720C-05C5-43C4-8892-0A3053003D80}"/>
                </a:ext>
              </a:extLst>
            </p:cNvPr>
            <p:cNvGrpSpPr/>
            <p:nvPr/>
          </p:nvGrpSpPr>
          <p:grpSpPr>
            <a:xfrm>
              <a:off x="3360987" y="5421399"/>
              <a:ext cx="444337" cy="436705"/>
              <a:chOff x="4105453" y="1314571"/>
              <a:chExt cx="578417" cy="568482"/>
            </a:xfrm>
            <a:grpFill/>
          </p:grpSpPr>
          <p:sp>
            <p:nvSpPr>
              <p:cNvPr id="91" name="Freeform: Shape 66">
                <a:extLst>
                  <a:ext uri="{FF2B5EF4-FFF2-40B4-BE49-F238E27FC236}">
                    <a16:creationId xmlns:a16="http://schemas.microsoft.com/office/drawing/2014/main" id="{D325AD86-7C6E-4A7A-8468-8DF0485099C4}"/>
                  </a:ext>
                </a:extLst>
              </p:cNvPr>
              <p:cNvSpPr/>
              <p:nvPr/>
            </p:nvSpPr>
            <p:spPr>
              <a:xfrm>
                <a:off x="4178980" y="1396313"/>
                <a:ext cx="172227" cy="13248"/>
              </a:xfrm>
              <a:custGeom>
                <a:avLst/>
                <a:gdLst>
                  <a:gd name="connsiteX0" fmla="*/ 0 w 172227"/>
                  <a:gd name="connsiteY0" fmla="*/ 0 h 0"/>
                  <a:gd name="connsiteX1" fmla="*/ 180573 w 172227"/>
                  <a:gd name="connsiteY1" fmla="*/ 0 h 0"/>
                </a:gdLst>
                <a:ahLst/>
                <a:cxnLst>
                  <a:cxn ang="0">
                    <a:pos x="connsiteX0" y="connsiteY0"/>
                  </a:cxn>
                  <a:cxn ang="0">
                    <a:pos x="connsiteX1" y="connsiteY1"/>
                  </a:cxn>
                </a:cxnLst>
                <a:rect l="l" t="t" r="r" b="b"/>
                <a:pathLst>
                  <a:path w="172227">
                    <a:moveTo>
                      <a:pt x="0" y="0"/>
                    </a:moveTo>
                    <a:lnTo>
                      <a:pt x="180573" y="0"/>
                    </a:lnTo>
                  </a:path>
                </a:pathLst>
              </a:custGeom>
              <a:grpFill/>
              <a:ln w="12700" cap="rnd">
                <a:solidFill>
                  <a:schemeClr val="bg1"/>
                </a:solidFill>
                <a:prstDash val="solid"/>
                <a:round/>
              </a:ln>
            </p:spPr>
            <p:txBody>
              <a:bodyPr rtlCol="0" anchor="ctr"/>
              <a:lstStyle/>
              <a:p>
                <a:endParaRPr lang="en-GB" sz="1600" dirty="0"/>
              </a:p>
            </p:txBody>
          </p:sp>
          <p:sp>
            <p:nvSpPr>
              <p:cNvPr id="92" name="Freeform: Shape 67">
                <a:extLst>
                  <a:ext uri="{FF2B5EF4-FFF2-40B4-BE49-F238E27FC236}">
                    <a16:creationId xmlns:a16="http://schemas.microsoft.com/office/drawing/2014/main" id="{E4CA42B9-284D-4D05-8A49-DD901D7EB214}"/>
                  </a:ext>
                </a:extLst>
              </p:cNvPr>
              <p:cNvSpPr/>
              <p:nvPr/>
            </p:nvSpPr>
            <p:spPr>
              <a:xfrm>
                <a:off x="4178980" y="1469973"/>
                <a:ext cx="172227" cy="13248"/>
              </a:xfrm>
              <a:custGeom>
                <a:avLst/>
                <a:gdLst>
                  <a:gd name="connsiteX0" fmla="*/ 0 w 172227"/>
                  <a:gd name="connsiteY0" fmla="*/ 0 h 0"/>
                  <a:gd name="connsiteX1" fmla="*/ 180706 w 172227"/>
                  <a:gd name="connsiteY1" fmla="*/ 0 h 0"/>
                </a:gdLst>
                <a:ahLst/>
                <a:cxnLst>
                  <a:cxn ang="0">
                    <a:pos x="connsiteX0" y="connsiteY0"/>
                  </a:cxn>
                  <a:cxn ang="0">
                    <a:pos x="connsiteX1" y="connsiteY1"/>
                  </a:cxn>
                </a:cxnLst>
                <a:rect l="l" t="t" r="r" b="b"/>
                <a:pathLst>
                  <a:path w="172227">
                    <a:moveTo>
                      <a:pt x="0" y="0"/>
                    </a:moveTo>
                    <a:lnTo>
                      <a:pt x="180706" y="0"/>
                    </a:lnTo>
                  </a:path>
                </a:pathLst>
              </a:custGeom>
              <a:grpFill/>
              <a:ln w="12700" cap="rnd">
                <a:solidFill>
                  <a:schemeClr val="bg1"/>
                </a:solidFill>
                <a:prstDash val="solid"/>
                <a:round/>
              </a:ln>
            </p:spPr>
            <p:txBody>
              <a:bodyPr rtlCol="0" anchor="ctr"/>
              <a:lstStyle/>
              <a:p>
                <a:endParaRPr lang="en-GB" sz="1600" dirty="0"/>
              </a:p>
            </p:txBody>
          </p:sp>
          <p:sp>
            <p:nvSpPr>
              <p:cNvPr id="93" name="Freeform: Shape 68">
                <a:extLst>
                  <a:ext uri="{FF2B5EF4-FFF2-40B4-BE49-F238E27FC236}">
                    <a16:creationId xmlns:a16="http://schemas.microsoft.com/office/drawing/2014/main" id="{04A8A26B-D854-4BFD-BDC3-4748EF2BBD7F}"/>
                  </a:ext>
                </a:extLst>
              </p:cNvPr>
              <p:cNvSpPr/>
              <p:nvPr/>
            </p:nvSpPr>
            <p:spPr>
              <a:xfrm>
                <a:off x="4105453" y="1314571"/>
                <a:ext cx="317958" cy="278213"/>
              </a:xfrm>
              <a:custGeom>
                <a:avLst/>
                <a:gdLst>
                  <a:gd name="connsiteX0" fmla="*/ 0 w 317957"/>
                  <a:gd name="connsiteY0" fmla="*/ 0 h 278213"/>
                  <a:gd name="connsiteX1" fmla="*/ 0 w 317957"/>
                  <a:gd name="connsiteY1" fmla="*/ 231049 h 278213"/>
                  <a:gd name="connsiteX2" fmla="*/ 242708 w 317957"/>
                  <a:gd name="connsiteY2" fmla="*/ 231049 h 278213"/>
                  <a:gd name="connsiteX3" fmla="*/ 286162 w 317957"/>
                  <a:gd name="connsiteY3" fmla="*/ 280730 h 278213"/>
                  <a:gd name="connsiteX4" fmla="*/ 286162 w 317957"/>
                  <a:gd name="connsiteY4" fmla="*/ 231049 h 278213"/>
                  <a:gd name="connsiteX5" fmla="*/ 327629 w 317957"/>
                  <a:gd name="connsiteY5" fmla="*/ 231049 h 278213"/>
                  <a:gd name="connsiteX6" fmla="*/ 327629 w 317957"/>
                  <a:gd name="connsiteY6" fmla="*/ 0 h 278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17957" h="278213">
                    <a:moveTo>
                      <a:pt x="0" y="0"/>
                    </a:moveTo>
                    <a:lnTo>
                      <a:pt x="0" y="231049"/>
                    </a:lnTo>
                    <a:lnTo>
                      <a:pt x="242708" y="231049"/>
                    </a:lnTo>
                    <a:lnTo>
                      <a:pt x="286162" y="280730"/>
                    </a:lnTo>
                    <a:lnTo>
                      <a:pt x="286162" y="231049"/>
                    </a:lnTo>
                    <a:lnTo>
                      <a:pt x="327629" y="231049"/>
                    </a:lnTo>
                    <a:lnTo>
                      <a:pt x="327629" y="0"/>
                    </a:lnTo>
                    <a:close/>
                  </a:path>
                </a:pathLst>
              </a:custGeom>
              <a:grpFill/>
              <a:ln w="12700" cap="rnd">
                <a:solidFill>
                  <a:schemeClr val="bg1"/>
                </a:solidFill>
                <a:prstDash val="solid"/>
                <a:round/>
              </a:ln>
            </p:spPr>
            <p:txBody>
              <a:bodyPr rtlCol="0" anchor="ctr"/>
              <a:lstStyle/>
              <a:p>
                <a:endParaRPr lang="en-GB" sz="1600" dirty="0"/>
              </a:p>
            </p:txBody>
          </p:sp>
          <p:sp>
            <p:nvSpPr>
              <p:cNvPr id="94" name="Freeform: Shape 69">
                <a:extLst>
                  <a:ext uri="{FF2B5EF4-FFF2-40B4-BE49-F238E27FC236}">
                    <a16:creationId xmlns:a16="http://schemas.microsoft.com/office/drawing/2014/main" id="{C64EF969-877D-4B7F-8182-A7B11DDDDBC8}"/>
                  </a:ext>
                </a:extLst>
              </p:cNvPr>
              <p:cNvSpPr/>
              <p:nvPr/>
            </p:nvSpPr>
            <p:spPr>
              <a:xfrm>
                <a:off x="4326168" y="1657833"/>
                <a:ext cx="357702" cy="225220"/>
              </a:xfrm>
              <a:custGeom>
                <a:avLst/>
                <a:gdLst>
                  <a:gd name="connsiteX0" fmla="*/ 0 w 357702"/>
                  <a:gd name="connsiteY0" fmla="*/ 0 h 225220"/>
                  <a:gd name="connsiteX1" fmla="*/ 359425 w 357702"/>
                  <a:gd name="connsiteY1" fmla="*/ 0 h 225220"/>
                  <a:gd name="connsiteX2" fmla="*/ 359425 w 357702"/>
                  <a:gd name="connsiteY2" fmla="*/ 231712 h 225220"/>
                  <a:gd name="connsiteX3" fmla="*/ 0 w 357702"/>
                  <a:gd name="connsiteY3" fmla="*/ 231712 h 225220"/>
                </a:gdLst>
                <a:ahLst/>
                <a:cxnLst>
                  <a:cxn ang="0">
                    <a:pos x="connsiteX0" y="connsiteY0"/>
                  </a:cxn>
                  <a:cxn ang="0">
                    <a:pos x="connsiteX1" y="connsiteY1"/>
                  </a:cxn>
                  <a:cxn ang="0">
                    <a:pos x="connsiteX2" y="connsiteY2"/>
                  </a:cxn>
                  <a:cxn ang="0">
                    <a:pos x="connsiteX3" y="connsiteY3"/>
                  </a:cxn>
                </a:cxnLst>
                <a:rect l="l" t="t" r="r" b="b"/>
                <a:pathLst>
                  <a:path w="357702" h="225220">
                    <a:moveTo>
                      <a:pt x="0" y="0"/>
                    </a:moveTo>
                    <a:lnTo>
                      <a:pt x="359425" y="0"/>
                    </a:lnTo>
                    <a:lnTo>
                      <a:pt x="359425" y="231712"/>
                    </a:lnTo>
                    <a:lnTo>
                      <a:pt x="0" y="231712"/>
                    </a:lnTo>
                    <a:close/>
                  </a:path>
                </a:pathLst>
              </a:custGeom>
              <a:grpFill/>
              <a:ln w="12700" cap="rnd">
                <a:solidFill>
                  <a:schemeClr val="bg1"/>
                </a:solidFill>
                <a:prstDash val="solid"/>
                <a:round/>
              </a:ln>
            </p:spPr>
            <p:txBody>
              <a:bodyPr rtlCol="0" anchor="ctr"/>
              <a:lstStyle/>
              <a:p>
                <a:endParaRPr lang="en-GB" sz="1600" dirty="0"/>
              </a:p>
            </p:txBody>
          </p:sp>
          <p:sp>
            <p:nvSpPr>
              <p:cNvPr id="95" name="Freeform: Shape 70">
                <a:extLst>
                  <a:ext uri="{FF2B5EF4-FFF2-40B4-BE49-F238E27FC236}">
                    <a16:creationId xmlns:a16="http://schemas.microsoft.com/office/drawing/2014/main" id="{B5551980-9060-4CF5-9EDD-032F6FCC9FB5}"/>
                  </a:ext>
                </a:extLst>
              </p:cNvPr>
              <p:cNvSpPr/>
              <p:nvPr/>
            </p:nvSpPr>
            <p:spPr>
              <a:xfrm>
                <a:off x="4394794" y="1804359"/>
                <a:ext cx="211972" cy="26496"/>
              </a:xfrm>
              <a:custGeom>
                <a:avLst/>
                <a:gdLst>
                  <a:gd name="connsiteX0" fmla="*/ 0 w 211971"/>
                  <a:gd name="connsiteY0" fmla="*/ 0 h 26496"/>
                  <a:gd name="connsiteX1" fmla="*/ 222173 w 211971"/>
                  <a:gd name="connsiteY1" fmla="*/ 0 h 26496"/>
                  <a:gd name="connsiteX2" fmla="*/ 222173 w 211971"/>
                  <a:gd name="connsiteY2" fmla="*/ 33121 h 26496"/>
                  <a:gd name="connsiteX3" fmla="*/ 0 w 211971"/>
                  <a:gd name="connsiteY3" fmla="*/ 33121 h 26496"/>
                </a:gdLst>
                <a:ahLst/>
                <a:cxnLst>
                  <a:cxn ang="0">
                    <a:pos x="connsiteX0" y="connsiteY0"/>
                  </a:cxn>
                  <a:cxn ang="0">
                    <a:pos x="connsiteX1" y="connsiteY1"/>
                  </a:cxn>
                  <a:cxn ang="0">
                    <a:pos x="connsiteX2" y="connsiteY2"/>
                  </a:cxn>
                  <a:cxn ang="0">
                    <a:pos x="connsiteX3" y="connsiteY3"/>
                  </a:cxn>
                </a:cxnLst>
                <a:rect l="l" t="t" r="r" b="b"/>
                <a:pathLst>
                  <a:path w="211971" h="26496">
                    <a:moveTo>
                      <a:pt x="0" y="0"/>
                    </a:moveTo>
                    <a:lnTo>
                      <a:pt x="222173" y="0"/>
                    </a:lnTo>
                    <a:lnTo>
                      <a:pt x="222173" y="33121"/>
                    </a:lnTo>
                    <a:lnTo>
                      <a:pt x="0" y="33121"/>
                    </a:lnTo>
                    <a:close/>
                  </a:path>
                </a:pathLst>
              </a:custGeom>
              <a:grpFill/>
              <a:ln w="12700" cap="rnd">
                <a:solidFill>
                  <a:schemeClr val="bg1"/>
                </a:solidFill>
                <a:prstDash val="solid"/>
                <a:round/>
              </a:ln>
            </p:spPr>
            <p:txBody>
              <a:bodyPr rtlCol="0" anchor="ctr"/>
              <a:lstStyle/>
              <a:p>
                <a:endParaRPr lang="en-GB" sz="1600" dirty="0"/>
              </a:p>
            </p:txBody>
          </p:sp>
          <p:sp>
            <p:nvSpPr>
              <p:cNvPr id="96" name="Freeform: Shape 71">
                <a:extLst>
                  <a:ext uri="{FF2B5EF4-FFF2-40B4-BE49-F238E27FC236}">
                    <a16:creationId xmlns:a16="http://schemas.microsoft.com/office/drawing/2014/main" id="{98D51D37-CBFF-4EBE-A225-7A289A5AEB45}"/>
                  </a:ext>
                </a:extLst>
              </p:cNvPr>
              <p:cNvSpPr/>
              <p:nvPr/>
            </p:nvSpPr>
            <p:spPr>
              <a:xfrm>
                <a:off x="4417184" y="1710959"/>
                <a:ext cx="26496" cy="26496"/>
              </a:xfrm>
              <a:custGeom>
                <a:avLst/>
                <a:gdLst>
                  <a:gd name="connsiteX0" fmla="*/ 0 w 26496"/>
                  <a:gd name="connsiteY0" fmla="*/ 0 h 26496"/>
                  <a:gd name="connsiteX1" fmla="*/ 33253 w 26496"/>
                  <a:gd name="connsiteY1" fmla="*/ 33253 h 26496"/>
                </a:gdLst>
                <a:ahLst/>
                <a:cxnLst>
                  <a:cxn ang="0">
                    <a:pos x="connsiteX0" y="connsiteY0"/>
                  </a:cxn>
                  <a:cxn ang="0">
                    <a:pos x="connsiteX1" y="connsiteY1"/>
                  </a:cxn>
                </a:cxnLst>
                <a:rect l="l" t="t" r="r" b="b"/>
                <a:pathLst>
                  <a:path w="26496" h="26496">
                    <a:moveTo>
                      <a:pt x="0" y="0"/>
                    </a:moveTo>
                    <a:lnTo>
                      <a:pt x="33253" y="33253"/>
                    </a:lnTo>
                  </a:path>
                </a:pathLst>
              </a:custGeom>
              <a:grpFill/>
              <a:ln w="12700" cap="rnd">
                <a:solidFill>
                  <a:schemeClr val="bg1"/>
                </a:solidFill>
                <a:prstDash val="solid"/>
                <a:round/>
              </a:ln>
            </p:spPr>
            <p:txBody>
              <a:bodyPr rtlCol="0" anchor="ctr"/>
              <a:lstStyle/>
              <a:p>
                <a:endParaRPr lang="en-GB" sz="1600" dirty="0"/>
              </a:p>
            </p:txBody>
          </p:sp>
          <p:sp>
            <p:nvSpPr>
              <p:cNvPr id="97" name="Freeform: Shape 72">
                <a:extLst>
                  <a:ext uri="{FF2B5EF4-FFF2-40B4-BE49-F238E27FC236}">
                    <a16:creationId xmlns:a16="http://schemas.microsoft.com/office/drawing/2014/main" id="{B2286925-4604-44D2-BF09-0E6D9F24317D}"/>
                  </a:ext>
                </a:extLst>
              </p:cNvPr>
              <p:cNvSpPr/>
              <p:nvPr/>
            </p:nvSpPr>
            <p:spPr>
              <a:xfrm>
                <a:off x="4417184" y="1710959"/>
                <a:ext cx="26496" cy="26496"/>
              </a:xfrm>
              <a:custGeom>
                <a:avLst/>
                <a:gdLst>
                  <a:gd name="connsiteX0" fmla="*/ 33253 w 26496"/>
                  <a:gd name="connsiteY0" fmla="*/ 0 h 26496"/>
                  <a:gd name="connsiteX1" fmla="*/ 0 w 26496"/>
                  <a:gd name="connsiteY1" fmla="*/ 33253 h 26496"/>
                </a:gdLst>
                <a:ahLst/>
                <a:cxnLst>
                  <a:cxn ang="0">
                    <a:pos x="connsiteX0" y="connsiteY0"/>
                  </a:cxn>
                  <a:cxn ang="0">
                    <a:pos x="connsiteX1" y="connsiteY1"/>
                  </a:cxn>
                </a:cxnLst>
                <a:rect l="l" t="t" r="r" b="b"/>
                <a:pathLst>
                  <a:path w="26496" h="26496">
                    <a:moveTo>
                      <a:pt x="33253" y="0"/>
                    </a:moveTo>
                    <a:lnTo>
                      <a:pt x="0" y="33253"/>
                    </a:lnTo>
                  </a:path>
                </a:pathLst>
              </a:custGeom>
              <a:grpFill/>
              <a:ln w="12700" cap="rnd">
                <a:solidFill>
                  <a:schemeClr val="bg1"/>
                </a:solidFill>
                <a:prstDash val="solid"/>
                <a:round/>
              </a:ln>
            </p:spPr>
            <p:txBody>
              <a:bodyPr rtlCol="0" anchor="ctr"/>
              <a:lstStyle/>
              <a:p>
                <a:endParaRPr lang="en-GB" sz="1600" dirty="0"/>
              </a:p>
            </p:txBody>
          </p:sp>
          <p:sp>
            <p:nvSpPr>
              <p:cNvPr id="98" name="Freeform: Shape 73">
                <a:extLst>
                  <a:ext uri="{FF2B5EF4-FFF2-40B4-BE49-F238E27FC236}">
                    <a16:creationId xmlns:a16="http://schemas.microsoft.com/office/drawing/2014/main" id="{DE755887-1E43-410D-94BE-E91E77D4BF7B}"/>
                  </a:ext>
                </a:extLst>
              </p:cNvPr>
              <p:cNvSpPr/>
              <p:nvPr/>
            </p:nvSpPr>
            <p:spPr>
              <a:xfrm>
                <a:off x="4561457" y="1710959"/>
                <a:ext cx="26496" cy="26496"/>
              </a:xfrm>
              <a:custGeom>
                <a:avLst/>
                <a:gdLst>
                  <a:gd name="connsiteX0" fmla="*/ 0 w 26496"/>
                  <a:gd name="connsiteY0" fmla="*/ 0 h 26496"/>
                  <a:gd name="connsiteX1" fmla="*/ 33121 w 26496"/>
                  <a:gd name="connsiteY1" fmla="*/ 33253 h 26496"/>
                </a:gdLst>
                <a:ahLst/>
                <a:cxnLst>
                  <a:cxn ang="0">
                    <a:pos x="connsiteX0" y="connsiteY0"/>
                  </a:cxn>
                  <a:cxn ang="0">
                    <a:pos x="connsiteX1" y="connsiteY1"/>
                  </a:cxn>
                </a:cxnLst>
                <a:rect l="l" t="t" r="r" b="b"/>
                <a:pathLst>
                  <a:path w="26496" h="26496">
                    <a:moveTo>
                      <a:pt x="0" y="0"/>
                    </a:moveTo>
                    <a:lnTo>
                      <a:pt x="33121" y="33253"/>
                    </a:lnTo>
                  </a:path>
                </a:pathLst>
              </a:custGeom>
              <a:grpFill/>
              <a:ln w="12700" cap="rnd">
                <a:solidFill>
                  <a:schemeClr val="bg1"/>
                </a:solidFill>
                <a:prstDash val="solid"/>
                <a:round/>
              </a:ln>
            </p:spPr>
            <p:txBody>
              <a:bodyPr rtlCol="0" anchor="ctr"/>
              <a:lstStyle/>
              <a:p>
                <a:endParaRPr lang="en-GB" sz="1600" dirty="0"/>
              </a:p>
            </p:txBody>
          </p:sp>
          <p:sp>
            <p:nvSpPr>
              <p:cNvPr id="99" name="Freeform: Shape 74">
                <a:extLst>
                  <a:ext uri="{FF2B5EF4-FFF2-40B4-BE49-F238E27FC236}">
                    <a16:creationId xmlns:a16="http://schemas.microsoft.com/office/drawing/2014/main" id="{EBDB654C-F56E-41C2-934A-B4DC59284AA5}"/>
                  </a:ext>
                </a:extLst>
              </p:cNvPr>
              <p:cNvSpPr/>
              <p:nvPr/>
            </p:nvSpPr>
            <p:spPr>
              <a:xfrm>
                <a:off x="4561457" y="1710959"/>
                <a:ext cx="26496" cy="26496"/>
              </a:xfrm>
              <a:custGeom>
                <a:avLst/>
                <a:gdLst>
                  <a:gd name="connsiteX0" fmla="*/ 33121 w 26496"/>
                  <a:gd name="connsiteY0" fmla="*/ 0 h 26496"/>
                  <a:gd name="connsiteX1" fmla="*/ 0 w 26496"/>
                  <a:gd name="connsiteY1" fmla="*/ 33253 h 26496"/>
                </a:gdLst>
                <a:ahLst/>
                <a:cxnLst>
                  <a:cxn ang="0">
                    <a:pos x="connsiteX0" y="connsiteY0"/>
                  </a:cxn>
                  <a:cxn ang="0">
                    <a:pos x="connsiteX1" y="connsiteY1"/>
                  </a:cxn>
                </a:cxnLst>
                <a:rect l="l" t="t" r="r" b="b"/>
                <a:pathLst>
                  <a:path w="26496" h="26496">
                    <a:moveTo>
                      <a:pt x="33121" y="0"/>
                    </a:moveTo>
                    <a:lnTo>
                      <a:pt x="0" y="33253"/>
                    </a:lnTo>
                  </a:path>
                </a:pathLst>
              </a:custGeom>
              <a:grpFill/>
              <a:ln w="12700" cap="rnd">
                <a:solidFill>
                  <a:schemeClr val="bg1"/>
                </a:solidFill>
                <a:prstDash val="solid"/>
                <a:round/>
              </a:ln>
            </p:spPr>
            <p:txBody>
              <a:bodyPr rtlCol="0" anchor="ctr"/>
              <a:lstStyle/>
              <a:p>
                <a:endParaRPr lang="en-GB" sz="1600" dirty="0"/>
              </a:p>
            </p:txBody>
          </p:sp>
          <p:sp>
            <p:nvSpPr>
              <p:cNvPr id="100" name="Freeform: Shape 75">
                <a:extLst>
                  <a:ext uri="{FF2B5EF4-FFF2-40B4-BE49-F238E27FC236}">
                    <a16:creationId xmlns:a16="http://schemas.microsoft.com/office/drawing/2014/main" id="{54844F01-ADD8-461D-A054-983E97A6A2E0}"/>
                  </a:ext>
                </a:extLst>
              </p:cNvPr>
              <p:cNvSpPr/>
              <p:nvPr/>
            </p:nvSpPr>
            <p:spPr>
              <a:xfrm>
                <a:off x="4505947" y="1608152"/>
                <a:ext cx="13248" cy="39745"/>
              </a:xfrm>
              <a:custGeom>
                <a:avLst/>
                <a:gdLst>
                  <a:gd name="connsiteX0" fmla="*/ 0 w 0"/>
                  <a:gd name="connsiteY0" fmla="*/ 44912 h 39744"/>
                  <a:gd name="connsiteX1" fmla="*/ 0 w 0"/>
                  <a:gd name="connsiteY1" fmla="*/ 0 h 39744"/>
                </a:gdLst>
                <a:ahLst/>
                <a:cxnLst>
                  <a:cxn ang="0">
                    <a:pos x="connsiteX0" y="connsiteY0"/>
                  </a:cxn>
                  <a:cxn ang="0">
                    <a:pos x="connsiteX1" y="connsiteY1"/>
                  </a:cxn>
                </a:cxnLst>
                <a:rect l="l" t="t" r="r" b="b"/>
                <a:pathLst>
                  <a:path h="39744">
                    <a:moveTo>
                      <a:pt x="0" y="44912"/>
                    </a:moveTo>
                    <a:lnTo>
                      <a:pt x="0" y="0"/>
                    </a:lnTo>
                  </a:path>
                </a:pathLst>
              </a:custGeom>
              <a:grpFill/>
              <a:ln w="12700" cap="rnd">
                <a:solidFill>
                  <a:schemeClr val="bg1"/>
                </a:solidFill>
                <a:prstDash val="solid"/>
                <a:round/>
              </a:ln>
            </p:spPr>
            <p:txBody>
              <a:bodyPr rtlCol="0" anchor="ctr"/>
              <a:lstStyle/>
              <a:p>
                <a:endParaRPr lang="en-GB" sz="1600" dirty="0"/>
              </a:p>
            </p:txBody>
          </p:sp>
          <p:sp>
            <p:nvSpPr>
              <p:cNvPr id="101" name="Freeform: Shape 76">
                <a:extLst>
                  <a:ext uri="{FF2B5EF4-FFF2-40B4-BE49-F238E27FC236}">
                    <a16:creationId xmlns:a16="http://schemas.microsoft.com/office/drawing/2014/main" id="{19962AA1-BC64-4B41-A48C-BD87041BB1A1}"/>
                  </a:ext>
                </a:extLst>
              </p:cNvPr>
              <p:cNvSpPr/>
              <p:nvPr/>
            </p:nvSpPr>
            <p:spPr>
              <a:xfrm>
                <a:off x="4488062" y="1568010"/>
                <a:ext cx="26496" cy="26496"/>
              </a:xfrm>
              <a:custGeom>
                <a:avLst/>
                <a:gdLst>
                  <a:gd name="connsiteX0" fmla="*/ 35770 w 26496"/>
                  <a:gd name="connsiteY0" fmla="*/ 17885 h 26496"/>
                  <a:gd name="connsiteX1" fmla="*/ 17885 w 26496"/>
                  <a:gd name="connsiteY1" fmla="*/ 35770 h 26496"/>
                  <a:gd name="connsiteX2" fmla="*/ 0 w 26496"/>
                  <a:gd name="connsiteY2" fmla="*/ 17885 h 26496"/>
                  <a:gd name="connsiteX3" fmla="*/ 17885 w 26496"/>
                  <a:gd name="connsiteY3" fmla="*/ 0 h 26496"/>
                  <a:gd name="connsiteX4" fmla="*/ 35770 w 26496"/>
                  <a:gd name="connsiteY4" fmla="*/ 17885 h 264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496" h="26496">
                    <a:moveTo>
                      <a:pt x="35770" y="17885"/>
                    </a:moveTo>
                    <a:cubicBezTo>
                      <a:pt x="35770" y="27763"/>
                      <a:pt x="27763" y="35770"/>
                      <a:pt x="17885" y="35770"/>
                    </a:cubicBezTo>
                    <a:cubicBezTo>
                      <a:pt x="8007" y="35770"/>
                      <a:pt x="0" y="27763"/>
                      <a:pt x="0" y="17885"/>
                    </a:cubicBezTo>
                    <a:cubicBezTo>
                      <a:pt x="0" y="8007"/>
                      <a:pt x="8007" y="0"/>
                      <a:pt x="17885" y="0"/>
                    </a:cubicBezTo>
                    <a:cubicBezTo>
                      <a:pt x="27763" y="0"/>
                      <a:pt x="35770" y="8007"/>
                      <a:pt x="35770" y="17885"/>
                    </a:cubicBezTo>
                    <a:close/>
                  </a:path>
                </a:pathLst>
              </a:custGeom>
              <a:grpFill/>
              <a:ln w="12700" cap="rnd">
                <a:solidFill>
                  <a:schemeClr val="bg1"/>
                </a:solidFill>
                <a:prstDash val="solid"/>
                <a:round/>
              </a:ln>
            </p:spPr>
            <p:txBody>
              <a:bodyPr rtlCol="0" anchor="ctr"/>
              <a:lstStyle/>
              <a:p>
                <a:endParaRPr lang="en-GB" sz="1600" dirty="0"/>
              </a:p>
            </p:txBody>
          </p:sp>
        </p:grpSp>
        <p:sp>
          <p:nvSpPr>
            <p:cNvPr id="102" name="Rectangle 101">
              <a:extLst>
                <a:ext uri="{FF2B5EF4-FFF2-40B4-BE49-F238E27FC236}">
                  <a16:creationId xmlns:a16="http://schemas.microsoft.com/office/drawing/2014/main" id="{F60F9711-2149-4BDF-AA8B-049BED74892E}"/>
                </a:ext>
              </a:extLst>
            </p:cNvPr>
            <p:cNvSpPr/>
            <p:nvPr/>
          </p:nvSpPr>
          <p:spPr>
            <a:xfrm>
              <a:off x="3793797" y="5424308"/>
              <a:ext cx="1204350" cy="430887"/>
            </a:xfrm>
            <a:prstGeom prst="rect">
              <a:avLst/>
            </a:prstGeom>
            <a:grpFill/>
          </p:spPr>
          <p:txBody>
            <a:bodyPr wrap="square" lIns="144000">
              <a:spAutoFit/>
            </a:bodyPr>
            <a:lstStyle/>
            <a:p>
              <a:pPr algn="l"/>
              <a:r>
                <a:rPr lang="en-US" sz="1100" dirty="0">
                  <a:solidFill>
                    <a:srgbClr val="FFFFFF"/>
                  </a:solidFill>
                  <a:latin typeface="Century Gothic" panose="020B0502020202020204" pitchFamily="34" charset="0"/>
                </a:rPr>
                <a:t>TECHNOLOGY</a:t>
              </a:r>
              <a:br>
                <a:rPr lang="en-US" sz="1100" dirty="0">
                  <a:solidFill>
                    <a:srgbClr val="FFFFFF"/>
                  </a:solidFill>
                  <a:latin typeface="Century Gothic" panose="020B0502020202020204" pitchFamily="34" charset="0"/>
                </a:rPr>
              </a:br>
              <a:r>
                <a:rPr lang="en-US" sz="1100" dirty="0">
                  <a:solidFill>
                    <a:srgbClr val="FFFFFF"/>
                  </a:solidFill>
                  <a:latin typeface="Century Gothic" panose="020B0502020202020204" pitchFamily="34" charset="0"/>
                </a:rPr>
                <a:t>ADVISORY </a:t>
              </a:r>
              <a:endParaRPr lang="en-US" sz="1600" dirty="0"/>
            </a:p>
          </p:txBody>
        </p:sp>
      </p:grpSp>
      <p:grpSp>
        <p:nvGrpSpPr>
          <p:cNvPr id="29" name="Group 28">
            <a:extLst>
              <a:ext uri="{FF2B5EF4-FFF2-40B4-BE49-F238E27FC236}">
                <a16:creationId xmlns:a16="http://schemas.microsoft.com/office/drawing/2014/main" id="{0902234E-0E75-4610-8430-B99D67C4DCFE}"/>
              </a:ext>
            </a:extLst>
          </p:cNvPr>
          <p:cNvGrpSpPr/>
          <p:nvPr userDrawn="1"/>
        </p:nvGrpSpPr>
        <p:grpSpPr>
          <a:xfrm>
            <a:off x="6559527" y="5507597"/>
            <a:ext cx="1639711" cy="430887"/>
            <a:chOff x="5217625" y="5424308"/>
            <a:chExt cx="1639711" cy="430887"/>
          </a:xfrm>
          <a:noFill/>
        </p:grpSpPr>
        <p:sp>
          <p:nvSpPr>
            <p:cNvPr id="103" name="Rectangle 102">
              <a:extLst>
                <a:ext uri="{FF2B5EF4-FFF2-40B4-BE49-F238E27FC236}">
                  <a16:creationId xmlns:a16="http://schemas.microsoft.com/office/drawing/2014/main" id="{F3FC52EF-9C03-4E4C-93ED-A0B62A3C0FF2}"/>
                </a:ext>
              </a:extLst>
            </p:cNvPr>
            <p:cNvSpPr/>
            <p:nvPr/>
          </p:nvSpPr>
          <p:spPr>
            <a:xfrm>
              <a:off x="5655793" y="5424308"/>
              <a:ext cx="1201543" cy="430887"/>
            </a:xfrm>
            <a:prstGeom prst="rect">
              <a:avLst/>
            </a:prstGeom>
            <a:grpFill/>
          </p:spPr>
          <p:txBody>
            <a:bodyPr wrap="square" lIns="144000">
              <a:spAutoFit/>
            </a:bodyPr>
            <a:lstStyle/>
            <a:p>
              <a:pPr algn="l"/>
              <a:r>
                <a:rPr lang="en-US" sz="1100" dirty="0">
                  <a:solidFill>
                    <a:srgbClr val="FFFFFF"/>
                  </a:solidFill>
                  <a:latin typeface="Century Gothic" panose="020B0502020202020204" pitchFamily="34" charset="0"/>
                </a:rPr>
                <a:t>SYSTEMS </a:t>
              </a:r>
              <a:br>
                <a:rPr lang="en-US" sz="1100" dirty="0">
                  <a:solidFill>
                    <a:srgbClr val="FFFFFF"/>
                  </a:solidFill>
                  <a:latin typeface="Century Gothic" panose="020B0502020202020204" pitchFamily="34" charset="0"/>
                </a:rPr>
              </a:br>
              <a:r>
                <a:rPr lang="en-US" sz="1100" dirty="0">
                  <a:solidFill>
                    <a:srgbClr val="FFFFFF"/>
                  </a:solidFill>
                  <a:latin typeface="Century Gothic" panose="020B0502020202020204" pitchFamily="34" charset="0"/>
                </a:rPr>
                <a:t>INTEGRATION </a:t>
              </a:r>
              <a:endParaRPr lang="en-US" sz="1600" dirty="0"/>
            </a:p>
          </p:txBody>
        </p:sp>
        <p:grpSp>
          <p:nvGrpSpPr>
            <p:cNvPr id="104" name="Group 103">
              <a:extLst>
                <a:ext uri="{FF2B5EF4-FFF2-40B4-BE49-F238E27FC236}">
                  <a16:creationId xmlns:a16="http://schemas.microsoft.com/office/drawing/2014/main" id="{E34C5742-C35C-4F63-80BC-E6FE362A2AC9}"/>
                </a:ext>
              </a:extLst>
            </p:cNvPr>
            <p:cNvGrpSpPr/>
            <p:nvPr/>
          </p:nvGrpSpPr>
          <p:grpSpPr>
            <a:xfrm>
              <a:off x="5217625" y="5506793"/>
              <a:ext cx="438168" cy="265916"/>
              <a:chOff x="4139310" y="2382327"/>
              <a:chExt cx="561027" cy="340478"/>
            </a:xfrm>
            <a:grpFill/>
          </p:grpSpPr>
          <p:sp>
            <p:nvSpPr>
              <p:cNvPr id="105" name="Freeform: Shape 91">
                <a:extLst>
                  <a:ext uri="{FF2B5EF4-FFF2-40B4-BE49-F238E27FC236}">
                    <a16:creationId xmlns:a16="http://schemas.microsoft.com/office/drawing/2014/main" id="{ABFBA63E-06FB-41CC-BB02-EF98AEE91FBA}"/>
                  </a:ext>
                </a:extLst>
              </p:cNvPr>
              <p:cNvSpPr/>
              <p:nvPr/>
            </p:nvSpPr>
            <p:spPr>
              <a:xfrm>
                <a:off x="4139310" y="2382327"/>
                <a:ext cx="340478" cy="340478"/>
              </a:xfrm>
              <a:custGeom>
                <a:avLst/>
                <a:gdLst>
                  <a:gd name="connsiteX0" fmla="*/ 336148 w 340477"/>
                  <a:gd name="connsiteY0" fmla="*/ 118636 h 340477"/>
                  <a:gd name="connsiteX1" fmla="*/ 335494 w 340477"/>
                  <a:gd name="connsiteY1" fmla="*/ 227981 h 340477"/>
                  <a:gd name="connsiteX2" fmla="*/ 116802 w 340477"/>
                  <a:gd name="connsiteY2" fmla="*/ 335494 h 340477"/>
                  <a:gd name="connsiteX3" fmla="*/ 9290 w 340477"/>
                  <a:gd name="connsiteY3" fmla="*/ 116802 h 340477"/>
                  <a:gd name="connsiteX4" fmla="*/ 227981 w 340477"/>
                  <a:gd name="connsiteY4" fmla="*/ 9290 h 3404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477" h="340477">
                    <a:moveTo>
                      <a:pt x="336148" y="118636"/>
                    </a:moveTo>
                    <a:cubicBezTo>
                      <a:pt x="347410" y="152945"/>
                      <a:pt x="348065" y="191183"/>
                      <a:pt x="335494" y="227981"/>
                    </a:cubicBezTo>
                    <a:cubicBezTo>
                      <a:pt x="304851" y="318077"/>
                      <a:pt x="206898" y="366267"/>
                      <a:pt x="116802" y="335494"/>
                    </a:cubicBezTo>
                    <a:cubicBezTo>
                      <a:pt x="26707" y="304851"/>
                      <a:pt x="-21484" y="206898"/>
                      <a:pt x="9290" y="116802"/>
                    </a:cubicBezTo>
                    <a:cubicBezTo>
                      <a:pt x="40064" y="26707"/>
                      <a:pt x="137886" y="-21484"/>
                      <a:pt x="227981" y="9290"/>
                    </a:cubicBezTo>
                  </a:path>
                </a:pathLst>
              </a:custGeom>
              <a:grpFill/>
              <a:ln w="12700" cap="flat">
                <a:solidFill>
                  <a:schemeClr val="bg1"/>
                </a:solidFill>
                <a:prstDash val="solid"/>
                <a:round/>
              </a:ln>
            </p:spPr>
            <p:txBody>
              <a:bodyPr rtlCol="0" anchor="ctr"/>
              <a:lstStyle/>
              <a:p>
                <a:endParaRPr lang="en-GB" sz="1600" dirty="0"/>
              </a:p>
            </p:txBody>
          </p:sp>
          <p:sp>
            <p:nvSpPr>
              <p:cNvPr id="106" name="Freeform: Shape 92">
                <a:extLst>
                  <a:ext uri="{FF2B5EF4-FFF2-40B4-BE49-F238E27FC236}">
                    <a16:creationId xmlns:a16="http://schemas.microsoft.com/office/drawing/2014/main" id="{C5DBD175-C25C-40B3-A5BB-B3FAA22C3F70}"/>
                  </a:ext>
                </a:extLst>
              </p:cNvPr>
              <p:cNvSpPr/>
              <p:nvPr/>
            </p:nvSpPr>
            <p:spPr>
              <a:xfrm>
                <a:off x="4359859" y="2382327"/>
                <a:ext cx="340478" cy="340478"/>
              </a:xfrm>
              <a:custGeom>
                <a:avLst/>
                <a:gdLst>
                  <a:gd name="connsiteX0" fmla="*/ 8610 w 340477"/>
                  <a:gd name="connsiteY0" fmla="*/ 226148 h 340477"/>
                  <a:gd name="connsiteX1" fmla="*/ 9265 w 340477"/>
                  <a:gd name="connsiteY1" fmla="*/ 116802 h 340477"/>
                  <a:gd name="connsiteX2" fmla="*/ 227956 w 340477"/>
                  <a:gd name="connsiteY2" fmla="*/ 9290 h 340477"/>
                  <a:gd name="connsiteX3" fmla="*/ 335469 w 340477"/>
                  <a:gd name="connsiteY3" fmla="*/ 227981 h 340477"/>
                  <a:gd name="connsiteX4" fmla="*/ 116777 w 340477"/>
                  <a:gd name="connsiteY4" fmla="*/ 335494 h 3404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477" h="340477">
                    <a:moveTo>
                      <a:pt x="8610" y="226148"/>
                    </a:moveTo>
                    <a:cubicBezTo>
                      <a:pt x="-2652" y="191838"/>
                      <a:pt x="-3307" y="153600"/>
                      <a:pt x="9265" y="116802"/>
                    </a:cubicBezTo>
                    <a:cubicBezTo>
                      <a:pt x="39908" y="26707"/>
                      <a:pt x="137861" y="-21484"/>
                      <a:pt x="227956" y="9290"/>
                    </a:cubicBezTo>
                    <a:cubicBezTo>
                      <a:pt x="318052" y="39933"/>
                      <a:pt x="366243" y="137886"/>
                      <a:pt x="335469" y="227981"/>
                    </a:cubicBezTo>
                    <a:cubicBezTo>
                      <a:pt x="304826" y="318077"/>
                      <a:pt x="206873" y="366267"/>
                      <a:pt x="116777" y="335494"/>
                    </a:cubicBezTo>
                  </a:path>
                </a:pathLst>
              </a:custGeom>
              <a:grpFill/>
              <a:ln w="12700" cap="flat">
                <a:solidFill>
                  <a:schemeClr val="bg1"/>
                </a:solidFill>
                <a:prstDash val="solid"/>
                <a:round/>
              </a:ln>
            </p:spPr>
            <p:txBody>
              <a:bodyPr rtlCol="0" anchor="ctr"/>
              <a:lstStyle/>
              <a:p>
                <a:endParaRPr lang="en-GB" sz="1600" dirty="0"/>
              </a:p>
            </p:txBody>
          </p:sp>
        </p:grpSp>
      </p:grpSp>
      <p:grpSp>
        <p:nvGrpSpPr>
          <p:cNvPr id="28" name="Group 27">
            <a:extLst>
              <a:ext uri="{FF2B5EF4-FFF2-40B4-BE49-F238E27FC236}">
                <a16:creationId xmlns:a16="http://schemas.microsoft.com/office/drawing/2014/main" id="{0245744F-3994-4F39-9574-A72A194378E8}"/>
              </a:ext>
            </a:extLst>
          </p:cNvPr>
          <p:cNvGrpSpPr/>
          <p:nvPr userDrawn="1"/>
        </p:nvGrpSpPr>
        <p:grpSpPr>
          <a:xfrm>
            <a:off x="8928119" y="5507597"/>
            <a:ext cx="1123962" cy="430887"/>
            <a:chOff x="7830716" y="5424308"/>
            <a:chExt cx="1123962" cy="430887"/>
          </a:xfrm>
          <a:noFill/>
        </p:grpSpPr>
        <p:sp>
          <p:nvSpPr>
            <p:cNvPr id="88" name="Rectangle 87">
              <a:extLst>
                <a:ext uri="{FF2B5EF4-FFF2-40B4-BE49-F238E27FC236}">
                  <a16:creationId xmlns:a16="http://schemas.microsoft.com/office/drawing/2014/main" id="{5F077350-EC56-407E-8004-C4AB03C6BA95}"/>
                </a:ext>
              </a:extLst>
            </p:cNvPr>
            <p:cNvSpPr/>
            <p:nvPr/>
          </p:nvSpPr>
          <p:spPr>
            <a:xfrm>
              <a:off x="8093370" y="5424308"/>
              <a:ext cx="861308" cy="430887"/>
            </a:xfrm>
            <a:prstGeom prst="rect">
              <a:avLst/>
            </a:prstGeom>
            <a:grpFill/>
          </p:spPr>
          <p:txBody>
            <a:bodyPr wrap="square" lIns="144000" numCol="1">
              <a:spAutoFit/>
            </a:bodyPr>
            <a:lstStyle/>
            <a:p>
              <a:pPr lvl="0" algn="l">
                <a:spcBef>
                  <a:spcPts val="600"/>
                </a:spcBef>
                <a:spcAft>
                  <a:spcPts val="600"/>
                </a:spcAft>
              </a:pPr>
              <a:r>
                <a:rPr lang="en-US" sz="1100" dirty="0">
                  <a:solidFill>
                    <a:schemeClr val="bg1"/>
                  </a:solidFill>
                  <a:latin typeface="Century Gothic" panose="020B0502020202020204" pitchFamily="34" charset="0"/>
                </a:rPr>
                <a:t>SECURITY</a:t>
              </a:r>
              <a:br>
                <a:rPr lang="sk-SK" sz="1100" dirty="0">
                  <a:solidFill>
                    <a:schemeClr val="bg1"/>
                  </a:solidFill>
                  <a:latin typeface="Century Gothic" panose="020B0502020202020204" pitchFamily="34" charset="0"/>
                </a:rPr>
              </a:br>
              <a:r>
                <a:rPr lang="en-US" sz="1100" dirty="0">
                  <a:solidFill>
                    <a:schemeClr val="bg1"/>
                  </a:solidFill>
                  <a:latin typeface="Century Gothic" panose="020B0502020202020204" pitchFamily="34" charset="0"/>
                </a:rPr>
                <a:t>SERVICES</a:t>
              </a:r>
            </a:p>
          </p:txBody>
        </p:sp>
        <p:sp>
          <p:nvSpPr>
            <p:cNvPr id="107" name="Freeform: Shape 171">
              <a:extLst>
                <a:ext uri="{FF2B5EF4-FFF2-40B4-BE49-F238E27FC236}">
                  <a16:creationId xmlns:a16="http://schemas.microsoft.com/office/drawing/2014/main" id="{C90BA74C-6168-4000-8F6D-9B4B963479E7}"/>
                </a:ext>
              </a:extLst>
            </p:cNvPr>
            <p:cNvSpPr/>
            <p:nvPr/>
          </p:nvSpPr>
          <p:spPr>
            <a:xfrm>
              <a:off x="7830716" y="5428486"/>
              <a:ext cx="262654" cy="422530"/>
            </a:xfrm>
            <a:custGeom>
              <a:avLst/>
              <a:gdLst>
                <a:gd name="connsiteX0" fmla="*/ 311668 w 301191"/>
                <a:gd name="connsiteY0" fmla="*/ 89179 h 484525"/>
                <a:gd name="connsiteX1" fmla="*/ 311668 w 301191"/>
                <a:gd name="connsiteY1" fmla="*/ 323977 h 484525"/>
                <a:gd name="connsiteX2" fmla="*/ 155834 w 301191"/>
                <a:gd name="connsiteY2" fmla="*/ 490550 h 484525"/>
                <a:gd name="connsiteX3" fmla="*/ 0 w 301191"/>
                <a:gd name="connsiteY3" fmla="*/ 325156 h 484525"/>
                <a:gd name="connsiteX4" fmla="*/ 0 w 301191"/>
                <a:gd name="connsiteY4" fmla="*/ 90489 h 484525"/>
                <a:gd name="connsiteX5" fmla="*/ 155834 w 301191"/>
                <a:gd name="connsiteY5" fmla="*/ 0 h 484525"/>
                <a:gd name="connsiteX6" fmla="*/ 311668 w 301191"/>
                <a:gd name="connsiteY6" fmla="*/ 89179 h 484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01191" h="484525">
                  <a:moveTo>
                    <a:pt x="311668" y="89179"/>
                  </a:moveTo>
                  <a:lnTo>
                    <a:pt x="311668" y="323977"/>
                  </a:lnTo>
                  <a:cubicBezTo>
                    <a:pt x="311668" y="399930"/>
                    <a:pt x="155834" y="490550"/>
                    <a:pt x="155834" y="490550"/>
                  </a:cubicBezTo>
                  <a:cubicBezTo>
                    <a:pt x="155834" y="490550"/>
                    <a:pt x="0" y="400061"/>
                    <a:pt x="0" y="325156"/>
                  </a:cubicBezTo>
                  <a:lnTo>
                    <a:pt x="0" y="90489"/>
                  </a:lnTo>
                  <a:cubicBezTo>
                    <a:pt x="0" y="90489"/>
                    <a:pt x="155834" y="71500"/>
                    <a:pt x="155834" y="0"/>
                  </a:cubicBezTo>
                  <a:cubicBezTo>
                    <a:pt x="155834" y="71238"/>
                    <a:pt x="311668" y="89179"/>
                    <a:pt x="311668" y="89179"/>
                  </a:cubicBezTo>
                  <a:close/>
                </a:path>
              </a:pathLst>
            </a:custGeom>
            <a:grpFill/>
            <a:ln w="12700" cap="flat">
              <a:solidFill>
                <a:schemeClr val="bg1"/>
              </a:solidFill>
              <a:prstDash val="solid"/>
              <a:round/>
            </a:ln>
          </p:spPr>
          <p:txBody>
            <a:bodyPr rtlCol="0" anchor="ctr"/>
            <a:lstStyle/>
            <a:p>
              <a:endParaRPr lang="en-GB" sz="1600" dirty="0"/>
            </a:p>
          </p:txBody>
        </p:sp>
      </p:grpSp>
      <p:grpSp>
        <p:nvGrpSpPr>
          <p:cNvPr id="32" name="Group 31">
            <a:extLst>
              <a:ext uri="{FF2B5EF4-FFF2-40B4-BE49-F238E27FC236}">
                <a16:creationId xmlns:a16="http://schemas.microsoft.com/office/drawing/2014/main" id="{579AE630-55EA-4A6E-B615-7DED25526FA5}"/>
              </a:ext>
            </a:extLst>
          </p:cNvPr>
          <p:cNvGrpSpPr/>
          <p:nvPr userDrawn="1"/>
        </p:nvGrpSpPr>
        <p:grpSpPr>
          <a:xfrm>
            <a:off x="670282" y="5327041"/>
            <a:ext cx="792000" cy="792000"/>
            <a:chOff x="616942" y="5297414"/>
            <a:chExt cx="792000" cy="792000"/>
          </a:xfrm>
        </p:grpSpPr>
        <p:sp>
          <p:nvSpPr>
            <p:cNvPr id="87" name="Oval 86">
              <a:extLst>
                <a:ext uri="{FF2B5EF4-FFF2-40B4-BE49-F238E27FC236}">
                  <a16:creationId xmlns:a16="http://schemas.microsoft.com/office/drawing/2014/main" id="{DBC711A4-BD21-41CC-A637-54D30B788857}"/>
                </a:ext>
              </a:extLst>
            </p:cNvPr>
            <p:cNvSpPr/>
            <p:nvPr userDrawn="1"/>
          </p:nvSpPr>
          <p:spPr>
            <a:xfrm>
              <a:off x="616942" y="5297414"/>
              <a:ext cx="792000" cy="7920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grpSp>
          <p:nvGrpSpPr>
            <p:cNvPr id="108" name="Group 107">
              <a:extLst>
                <a:ext uri="{FF2B5EF4-FFF2-40B4-BE49-F238E27FC236}">
                  <a16:creationId xmlns:a16="http://schemas.microsoft.com/office/drawing/2014/main" id="{B500FD5C-4CA6-4EF2-AAC3-2966FC8BADFE}"/>
                </a:ext>
              </a:extLst>
            </p:cNvPr>
            <p:cNvGrpSpPr/>
            <p:nvPr userDrawn="1"/>
          </p:nvGrpSpPr>
          <p:grpSpPr>
            <a:xfrm>
              <a:off x="784573" y="5468065"/>
              <a:ext cx="456737" cy="450699"/>
              <a:chOff x="8707777" y="3799709"/>
              <a:chExt cx="463408" cy="457281"/>
            </a:xfrm>
          </p:grpSpPr>
          <p:sp>
            <p:nvSpPr>
              <p:cNvPr id="109" name="Freeform: Shape 386">
                <a:extLst>
                  <a:ext uri="{FF2B5EF4-FFF2-40B4-BE49-F238E27FC236}">
                    <a16:creationId xmlns:a16="http://schemas.microsoft.com/office/drawing/2014/main" id="{7AA85A08-9CBC-4474-8231-4DA9A2594C66}"/>
                  </a:ext>
                </a:extLst>
              </p:cNvPr>
              <p:cNvSpPr/>
              <p:nvPr/>
            </p:nvSpPr>
            <p:spPr>
              <a:xfrm>
                <a:off x="8707777" y="3799709"/>
                <a:ext cx="260559" cy="351754"/>
              </a:xfrm>
              <a:custGeom>
                <a:avLst/>
                <a:gdLst>
                  <a:gd name="connsiteX0" fmla="*/ 262513 w 260558"/>
                  <a:gd name="connsiteY0" fmla="*/ 131192 h 351754"/>
                  <a:gd name="connsiteX1" fmla="*/ 257302 w 260558"/>
                  <a:gd name="connsiteY1" fmla="*/ 167800 h 351754"/>
                  <a:gd name="connsiteX2" fmla="*/ 256520 w 260558"/>
                  <a:gd name="connsiteY2" fmla="*/ 170275 h 351754"/>
                  <a:gd name="connsiteX3" fmla="*/ 246228 w 260558"/>
                  <a:gd name="connsiteY3" fmla="*/ 194507 h 351754"/>
                  <a:gd name="connsiteX4" fmla="*/ 197894 w 260558"/>
                  <a:gd name="connsiteY4" fmla="*/ 358008 h 351754"/>
                  <a:gd name="connsiteX5" fmla="*/ 64749 w 260558"/>
                  <a:gd name="connsiteY5" fmla="*/ 358008 h 351754"/>
                  <a:gd name="connsiteX6" fmla="*/ 16676 w 260558"/>
                  <a:gd name="connsiteY6" fmla="*/ 195289 h 351754"/>
                  <a:gd name="connsiteX7" fmla="*/ 5732 w 260558"/>
                  <a:gd name="connsiteY7" fmla="*/ 169363 h 351754"/>
                  <a:gd name="connsiteX8" fmla="*/ 5211 w 260558"/>
                  <a:gd name="connsiteY8" fmla="*/ 167930 h 351754"/>
                  <a:gd name="connsiteX9" fmla="*/ 0 w 260558"/>
                  <a:gd name="connsiteY9" fmla="*/ 131322 h 351754"/>
                  <a:gd name="connsiteX10" fmla="*/ 131322 w 260558"/>
                  <a:gd name="connsiteY10" fmla="*/ 0 h 351754"/>
                  <a:gd name="connsiteX11" fmla="*/ 262513 w 260558"/>
                  <a:gd name="connsiteY11" fmla="*/ 131192 h 351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60558" h="351754">
                    <a:moveTo>
                      <a:pt x="262513" y="131192"/>
                    </a:moveTo>
                    <a:cubicBezTo>
                      <a:pt x="262513" y="143959"/>
                      <a:pt x="260689" y="156205"/>
                      <a:pt x="257302" y="167800"/>
                    </a:cubicBezTo>
                    <a:cubicBezTo>
                      <a:pt x="257041" y="168712"/>
                      <a:pt x="256781" y="169494"/>
                      <a:pt x="256520" y="170275"/>
                    </a:cubicBezTo>
                    <a:cubicBezTo>
                      <a:pt x="256520" y="170275"/>
                      <a:pt x="249485" y="186039"/>
                      <a:pt x="246228" y="194507"/>
                    </a:cubicBezTo>
                    <a:cubicBezTo>
                      <a:pt x="218348" y="265119"/>
                      <a:pt x="197894" y="358008"/>
                      <a:pt x="197894" y="358008"/>
                    </a:cubicBezTo>
                    <a:lnTo>
                      <a:pt x="64749" y="358008"/>
                    </a:lnTo>
                    <a:cubicBezTo>
                      <a:pt x="64749" y="358008"/>
                      <a:pt x="44425" y="265770"/>
                      <a:pt x="16676" y="195289"/>
                    </a:cubicBezTo>
                    <a:cubicBezTo>
                      <a:pt x="13028" y="186169"/>
                      <a:pt x="9380" y="177441"/>
                      <a:pt x="5732" y="169363"/>
                    </a:cubicBezTo>
                    <a:cubicBezTo>
                      <a:pt x="5472" y="168973"/>
                      <a:pt x="5342" y="168451"/>
                      <a:pt x="5211" y="167930"/>
                    </a:cubicBezTo>
                    <a:cubicBezTo>
                      <a:pt x="1824" y="156335"/>
                      <a:pt x="0" y="144089"/>
                      <a:pt x="0" y="131322"/>
                    </a:cubicBezTo>
                    <a:cubicBezTo>
                      <a:pt x="0" y="58756"/>
                      <a:pt x="58886" y="0"/>
                      <a:pt x="131322" y="0"/>
                    </a:cubicBezTo>
                    <a:cubicBezTo>
                      <a:pt x="203757" y="-130"/>
                      <a:pt x="262513" y="58626"/>
                      <a:pt x="262513" y="131192"/>
                    </a:cubicBezTo>
                    <a:close/>
                  </a:path>
                </a:pathLst>
              </a:custGeom>
              <a:noFill/>
              <a:ln w="12700" cap="flat">
                <a:solidFill>
                  <a:schemeClr val="bg1"/>
                </a:solidFill>
                <a:prstDash val="solid"/>
                <a:round/>
              </a:ln>
            </p:spPr>
            <p:txBody>
              <a:bodyPr rtlCol="0" anchor="ctr"/>
              <a:lstStyle/>
              <a:p>
                <a:endParaRPr lang="en-GB" sz="1600" dirty="0"/>
              </a:p>
            </p:txBody>
          </p:sp>
          <p:sp>
            <p:nvSpPr>
              <p:cNvPr id="110" name="Freeform: Shape 387">
                <a:extLst>
                  <a:ext uri="{FF2B5EF4-FFF2-40B4-BE49-F238E27FC236}">
                    <a16:creationId xmlns:a16="http://schemas.microsoft.com/office/drawing/2014/main" id="{B7369E5B-6603-420B-A5CC-57D303030A32}"/>
                  </a:ext>
                </a:extLst>
              </p:cNvPr>
              <p:cNvSpPr/>
              <p:nvPr/>
            </p:nvSpPr>
            <p:spPr>
              <a:xfrm>
                <a:off x="8772396" y="4191850"/>
                <a:ext cx="130279" cy="65140"/>
              </a:xfrm>
              <a:custGeom>
                <a:avLst/>
                <a:gdLst>
                  <a:gd name="connsiteX0" fmla="*/ 37130 w 130279"/>
                  <a:gd name="connsiteY0" fmla="*/ 76344 h 65139"/>
                  <a:gd name="connsiteX1" fmla="*/ 95886 w 130279"/>
                  <a:gd name="connsiteY1" fmla="*/ 76344 h 65139"/>
                  <a:gd name="connsiteX2" fmla="*/ 0 w 130279"/>
                  <a:gd name="connsiteY2" fmla="*/ 38172 h 65139"/>
                  <a:gd name="connsiteX3" fmla="*/ 133276 w 130279"/>
                  <a:gd name="connsiteY3" fmla="*/ 38172 h 65139"/>
                  <a:gd name="connsiteX4" fmla="*/ 0 w 130279"/>
                  <a:gd name="connsiteY4" fmla="*/ 0 h 65139"/>
                  <a:gd name="connsiteX5" fmla="*/ 133276 w 130279"/>
                  <a:gd name="connsiteY5" fmla="*/ 0 h 651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0279" h="65139">
                    <a:moveTo>
                      <a:pt x="37130" y="76344"/>
                    </a:moveTo>
                    <a:lnTo>
                      <a:pt x="95886" y="76344"/>
                    </a:lnTo>
                    <a:moveTo>
                      <a:pt x="0" y="38172"/>
                    </a:moveTo>
                    <a:lnTo>
                      <a:pt x="133276" y="38172"/>
                    </a:lnTo>
                    <a:moveTo>
                      <a:pt x="0" y="0"/>
                    </a:moveTo>
                    <a:lnTo>
                      <a:pt x="133276" y="0"/>
                    </a:lnTo>
                  </a:path>
                </a:pathLst>
              </a:custGeom>
              <a:noFill/>
              <a:ln w="12700" cap="rnd">
                <a:solidFill>
                  <a:schemeClr val="bg1"/>
                </a:solidFill>
                <a:prstDash val="solid"/>
                <a:round/>
              </a:ln>
            </p:spPr>
            <p:txBody>
              <a:bodyPr rtlCol="0" anchor="ctr"/>
              <a:lstStyle/>
              <a:p>
                <a:endParaRPr lang="en-GB" sz="1600" dirty="0"/>
              </a:p>
            </p:txBody>
          </p:sp>
          <p:sp>
            <p:nvSpPr>
              <p:cNvPr id="111" name="Freeform: Shape 388">
                <a:extLst>
                  <a:ext uri="{FF2B5EF4-FFF2-40B4-BE49-F238E27FC236}">
                    <a16:creationId xmlns:a16="http://schemas.microsoft.com/office/drawing/2014/main" id="{EED8B283-AE2A-4420-A55D-CE08F273936F}"/>
                  </a:ext>
                </a:extLst>
              </p:cNvPr>
              <p:cNvSpPr/>
              <p:nvPr/>
            </p:nvSpPr>
            <p:spPr>
              <a:xfrm>
                <a:off x="8949710" y="3891299"/>
                <a:ext cx="221475" cy="325698"/>
              </a:xfrm>
              <a:custGeom>
                <a:avLst/>
                <a:gdLst>
                  <a:gd name="connsiteX0" fmla="*/ 3123 w 221474"/>
                  <a:gd name="connsiteY0" fmla="*/ 303027 h 325698"/>
                  <a:gd name="connsiteX1" fmla="*/ 257 w 221474"/>
                  <a:gd name="connsiteY1" fmla="*/ 317488 h 325698"/>
                  <a:gd name="connsiteX2" fmla="*/ 10940 w 221474"/>
                  <a:gd name="connsiteY2" fmla="*/ 333512 h 325698"/>
                  <a:gd name="connsiteX3" fmla="*/ 35302 w 221474"/>
                  <a:gd name="connsiteY3" fmla="*/ 338463 h 325698"/>
                  <a:gd name="connsiteX4" fmla="*/ 51327 w 221474"/>
                  <a:gd name="connsiteY4" fmla="*/ 327780 h 325698"/>
                  <a:gd name="connsiteX5" fmla="*/ 54193 w 221474"/>
                  <a:gd name="connsiteY5" fmla="*/ 313319 h 325698"/>
                  <a:gd name="connsiteX6" fmla="*/ 114121 w 221474"/>
                  <a:gd name="connsiteY6" fmla="*/ 301333 h 325698"/>
                  <a:gd name="connsiteX7" fmla="*/ 121678 w 221474"/>
                  <a:gd name="connsiteY7" fmla="*/ 312797 h 325698"/>
                  <a:gd name="connsiteX8" fmla="*/ 140438 w 221474"/>
                  <a:gd name="connsiteY8" fmla="*/ 316576 h 325698"/>
                  <a:gd name="connsiteX9" fmla="*/ 161283 w 221474"/>
                  <a:gd name="connsiteY9" fmla="*/ 302766 h 325698"/>
                  <a:gd name="connsiteX10" fmla="*/ 165061 w 221474"/>
                  <a:gd name="connsiteY10" fmla="*/ 284006 h 325698"/>
                  <a:gd name="connsiteX11" fmla="*/ 157244 w 221474"/>
                  <a:gd name="connsiteY11" fmla="*/ 272150 h 325698"/>
                  <a:gd name="connsiteX12" fmla="*/ 190205 w 221474"/>
                  <a:gd name="connsiteY12" fmla="*/ 222774 h 325698"/>
                  <a:gd name="connsiteX13" fmla="*/ 204796 w 221474"/>
                  <a:gd name="connsiteY13" fmla="*/ 225771 h 325698"/>
                  <a:gd name="connsiteX14" fmla="*/ 220690 w 221474"/>
                  <a:gd name="connsiteY14" fmla="*/ 215218 h 325698"/>
                  <a:gd name="connsiteX15" fmla="*/ 225641 w 221474"/>
                  <a:gd name="connsiteY15" fmla="*/ 190726 h 325698"/>
                  <a:gd name="connsiteX16" fmla="*/ 215088 w 221474"/>
                  <a:gd name="connsiteY16" fmla="*/ 174832 h 325698"/>
                  <a:gd name="connsiteX17" fmla="*/ 200497 w 221474"/>
                  <a:gd name="connsiteY17" fmla="*/ 171835 h 325698"/>
                  <a:gd name="connsiteX18" fmla="*/ 186036 w 221474"/>
                  <a:gd name="connsiteY18" fmla="*/ 106305 h 325698"/>
                  <a:gd name="connsiteX19" fmla="*/ 198282 w 221474"/>
                  <a:gd name="connsiteY19" fmla="*/ 98227 h 325698"/>
                  <a:gd name="connsiteX20" fmla="*/ 202060 w 221474"/>
                  <a:gd name="connsiteY20" fmla="*/ 79467 h 325698"/>
                  <a:gd name="connsiteX21" fmla="*/ 188381 w 221474"/>
                  <a:gd name="connsiteY21" fmla="*/ 58622 h 325698"/>
                  <a:gd name="connsiteX22" fmla="*/ 169620 w 221474"/>
                  <a:gd name="connsiteY22" fmla="*/ 54844 h 325698"/>
                  <a:gd name="connsiteX23" fmla="*/ 155420 w 221474"/>
                  <a:gd name="connsiteY23" fmla="*/ 64355 h 325698"/>
                  <a:gd name="connsiteX24" fmla="*/ 110474 w 221474"/>
                  <a:gd name="connsiteY24" fmla="*/ 35693 h 325698"/>
                  <a:gd name="connsiteX25" fmla="*/ 113340 w 221474"/>
                  <a:gd name="connsiteY25" fmla="*/ 21232 h 325698"/>
                  <a:gd name="connsiteX26" fmla="*/ 102657 w 221474"/>
                  <a:gd name="connsiteY26" fmla="*/ 5208 h 325698"/>
                  <a:gd name="connsiteX27" fmla="*/ 78295 w 221474"/>
                  <a:gd name="connsiteY27" fmla="*/ 257 h 325698"/>
                  <a:gd name="connsiteX28" fmla="*/ 62270 w 221474"/>
                  <a:gd name="connsiteY28" fmla="*/ 10940 h 325698"/>
                  <a:gd name="connsiteX29" fmla="*/ 59404 w 221474"/>
                  <a:gd name="connsiteY29" fmla="*/ 25401 h 325698"/>
                  <a:gd name="connsiteX30" fmla="*/ 50675 w 221474"/>
                  <a:gd name="connsiteY30" fmla="*/ 67872 h 325698"/>
                  <a:gd name="connsiteX31" fmla="*/ 76862 w 221474"/>
                  <a:gd name="connsiteY31" fmla="*/ 69696 h 325698"/>
                  <a:gd name="connsiteX32" fmla="*/ 156332 w 221474"/>
                  <a:gd name="connsiteY32" fmla="*/ 189553 h 325698"/>
                  <a:gd name="connsiteX33" fmla="*/ 36475 w 221474"/>
                  <a:gd name="connsiteY33" fmla="*/ 269154 h 325698"/>
                  <a:gd name="connsiteX34" fmla="*/ 11592 w 221474"/>
                  <a:gd name="connsiteY34" fmla="*/ 260686 h 325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221474" h="325698">
                    <a:moveTo>
                      <a:pt x="3123" y="303027"/>
                    </a:moveTo>
                    <a:lnTo>
                      <a:pt x="257" y="317488"/>
                    </a:lnTo>
                    <a:cubicBezTo>
                      <a:pt x="-1176" y="324783"/>
                      <a:pt x="3514" y="332079"/>
                      <a:pt x="10940" y="333512"/>
                    </a:cubicBezTo>
                    <a:lnTo>
                      <a:pt x="35302" y="338463"/>
                    </a:lnTo>
                    <a:cubicBezTo>
                      <a:pt x="42598" y="339896"/>
                      <a:pt x="49763" y="335206"/>
                      <a:pt x="51327" y="327780"/>
                    </a:cubicBezTo>
                    <a:lnTo>
                      <a:pt x="54193" y="313319"/>
                    </a:lnTo>
                    <a:cubicBezTo>
                      <a:pt x="75298" y="313709"/>
                      <a:pt x="95622" y="309541"/>
                      <a:pt x="114121" y="301333"/>
                    </a:cubicBezTo>
                    <a:lnTo>
                      <a:pt x="121678" y="312797"/>
                    </a:lnTo>
                    <a:cubicBezTo>
                      <a:pt x="125847" y="319051"/>
                      <a:pt x="134315" y="320745"/>
                      <a:pt x="140438" y="316576"/>
                    </a:cubicBezTo>
                    <a:lnTo>
                      <a:pt x="161283" y="302766"/>
                    </a:lnTo>
                    <a:cubicBezTo>
                      <a:pt x="167536" y="298597"/>
                      <a:pt x="169230" y="290259"/>
                      <a:pt x="165061" y="284006"/>
                    </a:cubicBezTo>
                    <a:lnTo>
                      <a:pt x="157244" y="272150"/>
                    </a:lnTo>
                    <a:cubicBezTo>
                      <a:pt x="171314" y="258471"/>
                      <a:pt x="182648" y="241795"/>
                      <a:pt x="190205" y="222774"/>
                    </a:cubicBezTo>
                    <a:lnTo>
                      <a:pt x="204796" y="225771"/>
                    </a:lnTo>
                    <a:cubicBezTo>
                      <a:pt x="212092" y="227204"/>
                      <a:pt x="219257" y="222514"/>
                      <a:pt x="220690" y="215218"/>
                    </a:cubicBezTo>
                    <a:lnTo>
                      <a:pt x="225641" y="190726"/>
                    </a:lnTo>
                    <a:cubicBezTo>
                      <a:pt x="227074" y="183430"/>
                      <a:pt x="222384" y="176265"/>
                      <a:pt x="215088" y="174832"/>
                    </a:cubicBezTo>
                    <a:lnTo>
                      <a:pt x="200497" y="171835"/>
                    </a:lnTo>
                    <a:cubicBezTo>
                      <a:pt x="201018" y="148776"/>
                      <a:pt x="195807" y="126368"/>
                      <a:pt x="186036" y="106305"/>
                    </a:cubicBezTo>
                    <a:lnTo>
                      <a:pt x="198282" y="98227"/>
                    </a:lnTo>
                    <a:cubicBezTo>
                      <a:pt x="204535" y="94058"/>
                      <a:pt x="206229" y="85721"/>
                      <a:pt x="202060" y="79467"/>
                    </a:cubicBezTo>
                    <a:lnTo>
                      <a:pt x="188381" y="58622"/>
                    </a:lnTo>
                    <a:cubicBezTo>
                      <a:pt x="184212" y="52369"/>
                      <a:pt x="175874" y="50675"/>
                      <a:pt x="169620" y="54844"/>
                    </a:cubicBezTo>
                    <a:lnTo>
                      <a:pt x="155420" y="64355"/>
                    </a:lnTo>
                    <a:cubicBezTo>
                      <a:pt x="142653" y="52369"/>
                      <a:pt x="127410" y="42468"/>
                      <a:pt x="110474" y="35693"/>
                    </a:cubicBezTo>
                    <a:lnTo>
                      <a:pt x="113340" y="21232"/>
                    </a:lnTo>
                    <a:cubicBezTo>
                      <a:pt x="114773" y="13937"/>
                      <a:pt x="110083" y="6771"/>
                      <a:pt x="102657" y="5208"/>
                    </a:cubicBezTo>
                    <a:lnTo>
                      <a:pt x="78295" y="257"/>
                    </a:lnTo>
                    <a:cubicBezTo>
                      <a:pt x="70999" y="-1176"/>
                      <a:pt x="63703" y="3514"/>
                      <a:pt x="62270" y="10940"/>
                    </a:cubicBezTo>
                    <a:lnTo>
                      <a:pt x="59404" y="25401"/>
                    </a:lnTo>
                    <a:moveTo>
                      <a:pt x="50675" y="67872"/>
                    </a:moveTo>
                    <a:cubicBezTo>
                      <a:pt x="59274" y="67351"/>
                      <a:pt x="68003" y="68003"/>
                      <a:pt x="76862" y="69696"/>
                    </a:cubicBezTo>
                    <a:cubicBezTo>
                      <a:pt x="131839" y="80770"/>
                      <a:pt x="167536" y="134575"/>
                      <a:pt x="156332" y="189553"/>
                    </a:cubicBezTo>
                    <a:cubicBezTo>
                      <a:pt x="145258" y="244531"/>
                      <a:pt x="91583" y="280228"/>
                      <a:pt x="36475" y="269154"/>
                    </a:cubicBezTo>
                    <a:cubicBezTo>
                      <a:pt x="27616" y="267330"/>
                      <a:pt x="19278" y="264464"/>
                      <a:pt x="11592" y="260686"/>
                    </a:cubicBezTo>
                  </a:path>
                </a:pathLst>
              </a:custGeom>
              <a:noFill/>
              <a:ln w="12700" cap="rnd">
                <a:solidFill>
                  <a:schemeClr val="bg1"/>
                </a:solidFill>
                <a:prstDash val="solid"/>
                <a:miter/>
              </a:ln>
            </p:spPr>
            <p:txBody>
              <a:bodyPr rtlCol="0" anchor="ctr"/>
              <a:lstStyle/>
              <a:p>
                <a:endParaRPr lang="en-GB" sz="1600" dirty="0"/>
              </a:p>
            </p:txBody>
          </p:sp>
        </p:grpSp>
      </p:grpSp>
      <p:sp>
        <p:nvSpPr>
          <p:cNvPr id="117" name="Rectangle 116">
            <a:extLst>
              <a:ext uri="{FF2B5EF4-FFF2-40B4-BE49-F238E27FC236}">
                <a16:creationId xmlns:a16="http://schemas.microsoft.com/office/drawing/2014/main" id="{0B3FD187-8A13-4CDB-BA33-C7A2029F3133}"/>
              </a:ext>
            </a:extLst>
          </p:cNvPr>
          <p:cNvSpPr/>
          <p:nvPr userDrawn="1"/>
        </p:nvSpPr>
        <p:spPr>
          <a:xfrm>
            <a:off x="1454268" y="3502184"/>
            <a:ext cx="1081191" cy="318201"/>
          </a:xfrm>
          <a:prstGeom prst="rect">
            <a:avLst/>
          </a:prstGeom>
          <a:noFill/>
        </p:spPr>
        <p:txBody>
          <a:bodyPr wrap="square">
            <a:noAutofit/>
          </a:bodyPr>
          <a:lstStyle/>
          <a:p>
            <a:pPr defTabSz="816235">
              <a:defRPr/>
            </a:pPr>
            <a:r>
              <a:rPr lang="en-GB" sz="1600" b="1" cap="all" dirty="0">
                <a:solidFill>
                  <a:schemeClr val="bg1"/>
                </a:solidFill>
                <a:latin typeface="Century Gothic" panose="020B0502020202020204" pitchFamily="34" charset="0"/>
              </a:rPr>
              <a:t>digital</a:t>
            </a:r>
          </a:p>
        </p:txBody>
      </p:sp>
      <p:grpSp>
        <p:nvGrpSpPr>
          <p:cNvPr id="34" name="Group 33">
            <a:extLst>
              <a:ext uri="{FF2B5EF4-FFF2-40B4-BE49-F238E27FC236}">
                <a16:creationId xmlns:a16="http://schemas.microsoft.com/office/drawing/2014/main" id="{7D0AA2F7-6DDB-4031-A4C3-C3D502672503}"/>
              </a:ext>
            </a:extLst>
          </p:cNvPr>
          <p:cNvGrpSpPr/>
          <p:nvPr userDrawn="1"/>
        </p:nvGrpSpPr>
        <p:grpSpPr>
          <a:xfrm>
            <a:off x="670282" y="3265284"/>
            <a:ext cx="792000" cy="792000"/>
            <a:chOff x="616942" y="2848838"/>
            <a:chExt cx="792000" cy="792000"/>
          </a:xfrm>
        </p:grpSpPr>
        <p:sp>
          <p:nvSpPr>
            <p:cNvPr id="115" name="Oval 114">
              <a:extLst>
                <a:ext uri="{FF2B5EF4-FFF2-40B4-BE49-F238E27FC236}">
                  <a16:creationId xmlns:a16="http://schemas.microsoft.com/office/drawing/2014/main" id="{1340CE55-4C83-4D57-90DE-977624D123E3}"/>
                </a:ext>
              </a:extLst>
            </p:cNvPr>
            <p:cNvSpPr/>
            <p:nvPr userDrawn="1"/>
          </p:nvSpPr>
          <p:spPr>
            <a:xfrm>
              <a:off x="616942" y="2848838"/>
              <a:ext cx="792000" cy="792000"/>
            </a:xfrm>
            <a:prstGeom prst="ellipse">
              <a:avLst/>
            </a:prstGeom>
            <a:solidFill>
              <a:srgbClr val="8C1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grpSp>
          <p:nvGrpSpPr>
            <p:cNvPr id="118" name="Group 117">
              <a:extLst>
                <a:ext uri="{FF2B5EF4-FFF2-40B4-BE49-F238E27FC236}">
                  <a16:creationId xmlns:a16="http://schemas.microsoft.com/office/drawing/2014/main" id="{1FD81101-42E1-4D92-8A4E-E9CBF9A3F5C1}"/>
                </a:ext>
              </a:extLst>
            </p:cNvPr>
            <p:cNvGrpSpPr>
              <a:grpSpLocks noChangeAspect="1"/>
            </p:cNvGrpSpPr>
            <p:nvPr userDrawn="1"/>
          </p:nvGrpSpPr>
          <p:grpSpPr>
            <a:xfrm>
              <a:off x="861436" y="2993589"/>
              <a:ext cx="303012" cy="502498"/>
              <a:chOff x="7330925" y="1169779"/>
              <a:chExt cx="343825" cy="570179"/>
            </a:xfrm>
          </p:grpSpPr>
          <p:sp>
            <p:nvSpPr>
              <p:cNvPr id="119" name="Freeform: Shape 182">
                <a:extLst>
                  <a:ext uri="{FF2B5EF4-FFF2-40B4-BE49-F238E27FC236}">
                    <a16:creationId xmlns:a16="http://schemas.microsoft.com/office/drawing/2014/main" id="{AC4F1B74-327D-4A41-8276-384CC303061D}"/>
                  </a:ext>
                </a:extLst>
              </p:cNvPr>
              <p:cNvSpPr/>
              <p:nvPr/>
            </p:nvSpPr>
            <p:spPr>
              <a:xfrm>
                <a:off x="7361324" y="1169779"/>
                <a:ext cx="313426" cy="261189"/>
              </a:xfrm>
              <a:custGeom>
                <a:avLst/>
                <a:gdLst>
                  <a:gd name="connsiteX0" fmla="*/ 198428 w 228600"/>
                  <a:gd name="connsiteY0" fmla="*/ 198409 h 190500"/>
                  <a:gd name="connsiteX1" fmla="*/ 232432 w 228600"/>
                  <a:gd name="connsiteY1" fmla="*/ 116209 h 190500"/>
                  <a:gd name="connsiteX2" fmla="*/ 198428 w 228600"/>
                  <a:gd name="connsiteY2" fmla="*/ 34008 h 190500"/>
                  <a:gd name="connsiteX3" fmla="*/ 188045 w 228600"/>
                  <a:gd name="connsiteY3" fmla="*/ 24769 h 190500"/>
                  <a:gd name="connsiteX4" fmla="*/ 64506 w 228600"/>
                  <a:gd name="connsiteY4" fmla="*/ 12100 h 190500"/>
                  <a:gd name="connsiteX5" fmla="*/ 61554 w 228600"/>
                  <a:gd name="connsiteY5" fmla="*/ 13624 h 190500"/>
                  <a:gd name="connsiteX6" fmla="*/ 34026 w 228600"/>
                  <a:gd name="connsiteY6" fmla="*/ 34008 h 190500"/>
                  <a:gd name="connsiteX7" fmla="*/ 593 w 228600"/>
                  <a:gd name="connsiteY7" fmla="*/ 104493 h 190500"/>
                  <a:gd name="connsiteX8" fmla="*/ 18501 w 228600"/>
                  <a:gd name="connsiteY8" fmla="*/ 179169 h 190500"/>
                  <a:gd name="connsiteX9" fmla="*/ 34026 w 228600"/>
                  <a:gd name="connsiteY9" fmla="*/ 198409 h 190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8600" h="190500">
                    <a:moveTo>
                      <a:pt x="198428" y="198409"/>
                    </a:moveTo>
                    <a:cubicBezTo>
                      <a:pt x="220335" y="176407"/>
                      <a:pt x="232432" y="147260"/>
                      <a:pt x="232432" y="116209"/>
                    </a:cubicBezTo>
                    <a:cubicBezTo>
                      <a:pt x="232432" y="85157"/>
                      <a:pt x="220335" y="56011"/>
                      <a:pt x="198428" y="34008"/>
                    </a:cubicBezTo>
                    <a:cubicBezTo>
                      <a:pt x="195189" y="30769"/>
                      <a:pt x="191665" y="27626"/>
                      <a:pt x="188045" y="24769"/>
                    </a:cubicBezTo>
                    <a:cubicBezTo>
                      <a:pt x="152993" y="-2854"/>
                      <a:pt x="104511" y="-7807"/>
                      <a:pt x="64506" y="12100"/>
                    </a:cubicBezTo>
                    <a:cubicBezTo>
                      <a:pt x="64030" y="12386"/>
                      <a:pt x="62125" y="13339"/>
                      <a:pt x="61554" y="13624"/>
                    </a:cubicBezTo>
                    <a:cubicBezTo>
                      <a:pt x="51457" y="19054"/>
                      <a:pt x="42218" y="25912"/>
                      <a:pt x="34026" y="34008"/>
                    </a:cubicBezTo>
                    <a:cubicBezTo>
                      <a:pt x="15167" y="52867"/>
                      <a:pt x="3261" y="77918"/>
                      <a:pt x="593" y="104493"/>
                    </a:cubicBezTo>
                    <a:cubicBezTo>
                      <a:pt x="-2073" y="130687"/>
                      <a:pt x="4308" y="157166"/>
                      <a:pt x="18501" y="179169"/>
                    </a:cubicBezTo>
                    <a:cubicBezTo>
                      <a:pt x="22977" y="186122"/>
                      <a:pt x="28216" y="192599"/>
                      <a:pt x="34026" y="198409"/>
                    </a:cubicBezTo>
                  </a:path>
                </a:pathLst>
              </a:custGeom>
              <a:noFill/>
              <a:ln w="12700" cap="rnd">
                <a:solidFill>
                  <a:schemeClr val="bg1"/>
                </a:solidFill>
                <a:prstDash val="solid"/>
                <a:miter/>
              </a:ln>
            </p:spPr>
            <p:txBody>
              <a:bodyPr rtlCol="0" anchor="ctr"/>
              <a:lstStyle/>
              <a:p>
                <a:endParaRPr lang="en-GB" sz="1600" dirty="0"/>
              </a:p>
            </p:txBody>
          </p:sp>
          <p:sp>
            <p:nvSpPr>
              <p:cNvPr id="120" name="Freeform: Shape 183">
                <a:extLst>
                  <a:ext uri="{FF2B5EF4-FFF2-40B4-BE49-F238E27FC236}">
                    <a16:creationId xmlns:a16="http://schemas.microsoft.com/office/drawing/2014/main" id="{EA8CD80B-EF0F-4850-92A3-318DE2C4D6BB}"/>
                  </a:ext>
                </a:extLst>
              </p:cNvPr>
              <p:cNvSpPr/>
              <p:nvPr/>
            </p:nvSpPr>
            <p:spPr>
              <a:xfrm>
                <a:off x="7420031" y="1228656"/>
                <a:ext cx="195891" cy="169773"/>
              </a:xfrm>
              <a:custGeom>
                <a:avLst/>
                <a:gdLst>
                  <a:gd name="connsiteX0" fmla="*/ 125320 w 142875"/>
                  <a:gd name="connsiteY0" fmla="*/ 125272 h 123825"/>
                  <a:gd name="connsiteX1" fmla="*/ 125320 w 142875"/>
                  <a:gd name="connsiteY1" fmla="*/ 21449 h 123825"/>
                  <a:gd name="connsiteX2" fmla="*/ 118748 w 142875"/>
                  <a:gd name="connsiteY2" fmla="*/ 15639 h 123825"/>
                  <a:gd name="connsiteX3" fmla="*/ 40643 w 142875"/>
                  <a:gd name="connsiteY3" fmla="*/ 7638 h 123825"/>
                  <a:gd name="connsiteX4" fmla="*/ 38833 w 142875"/>
                  <a:gd name="connsiteY4" fmla="*/ 8590 h 123825"/>
                  <a:gd name="connsiteX5" fmla="*/ 21497 w 142875"/>
                  <a:gd name="connsiteY5" fmla="*/ 21449 h 123825"/>
                  <a:gd name="connsiteX6" fmla="*/ 352 w 142875"/>
                  <a:gd name="connsiteY6" fmla="*/ 66026 h 123825"/>
                  <a:gd name="connsiteX7" fmla="*/ 11686 w 142875"/>
                  <a:gd name="connsiteY7" fmla="*/ 113175 h 123825"/>
                  <a:gd name="connsiteX8" fmla="*/ 21497 w 142875"/>
                  <a:gd name="connsiteY8" fmla="*/ 125367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2875" h="123825">
                    <a:moveTo>
                      <a:pt x="125320" y="125272"/>
                    </a:moveTo>
                    <a:cubicBezTo>
                      <a:pt x="153990" y="96601"/>
                      <a:pt x="153990" y="50024"/>
                      <a:pt x="125320" y="21449"/>
                    </a:cubicBezTo>
                    <a:cubicBezTo>
                      <a:pt x="123224" y="19354"/>
                      <a:pt x="121034" y="17449"/>
                      <a:pt x="118748" y="15639"/>
                    </a:cubicBezTo>
                    <a:cubicBezTo>
                      <a:pt x="96554" y="-1792"/>
                      <a:pt x="65979" y="-4935"/>
                      <a:pt x="40643" y="7638"/>
                    </a:cubicBezTo>
                    <a:lnTo>
                      <a:pt x="38833" y="8590"/>
                    </a:lnTo>
                    <a:cubicBezTo>
                      <a:pt x="32451" y="12019"/>
                      <a:pt x="26641" y="16306"/>
                      <a:pt x="21497" y="21449"/>
                    </a:cubicBezTo>
                    <a:cubicBezTo>
                      <a:pt x="9591" y="33355"/>
                      <a:pt x="2067" y="49167"/>
                      <a:pt x="352" y="66026"/>
                    </a:cubicBezTo>
                    <a:cubicBezTo>
                      <a:pt x="-1268" y="82600"/>
                      <a:pt x="2733" y="99364"/>
                      <a:pt x="11686" y="113175"/>
                    </a:cubicBezTo>
                    <a:cubicBezTo>
                      <a:pt x="14544" y="117556"/>
                      <a:pt x="17782" y="121652"/>
                      <a:pt x="21497" y="125367"/>
                    </a:cubicBezTo>
                  </a:path>
                </a:pathLst>
              </a:custGeom>
              <a:noFill/>
              <a:ln w="12700" cap="rnd">
                <a:solidFill>
                  <a:schemeClr val="bg1"/>
                </a:solidFill>
                <a:prstDash val="solid"/>
                <a:miter/>
              </a:ln>
            </p:spPr>
            <p:txBody>
              <a:bodyPr rtlCol="0" anchor="ctr"/>
              <a:lstStyle/>
              <a:p>
                <a:endParaRPr lang="en-GB" sz="1600" dirty="0"/>
              </a:p>
            </p:txBody>
          </p:sp>
          <p:sp>
            <p:nvSpPr>
              <p:cNvPr id="121" name="Freeform: Shape 184">
                <a:extLst>
                  <a:ext uri="{FF2B5EF4-FFF2-40B4-BE49-F238E27FC236}">
                    <a16:creationId xmlns:a16="http://schemas.microsoft.com/office/drawing/2014/main" id="{008D7E01-2A10-4071-A764-D0B601637CE0}"/>
                  </a:ext>
                </a:extLst>
              </p:cNvPr>
              <p:cNvSpPr/>
              <p:nvPr/>
            </p:nvSpPr>
            <p:spPr>
              <a:xfrm>
                <a:off x="7330925" y="1335116"/>
                <a:ext cx="274248" cy="404842"/>
              </a:xfrm>
              <a:custGeom>
                <a:avLst/>
                <a:gdLst>
                  <a:gd name="connsiteX0" fmla="*/ 133445 w 200025"/>
                  <a:gd name="connsiteY0" fmla="*/ 297371 h 295275"/>
                  <a:gd name="connsiteX1" fmla="*/ 44863 w 200025"/>
                  <a:gd name="connsiteY1" fmla="*/ 297371 h 295275"/>
                  <a:gd name="connsiteX2" fmla="*/ 286 w 200025"/>
                  <a:gd name="connsiteY2" fmla="*/ 252889 h 295275"/>
                  <a:gd name="connsiteX3" fmla="*/ 0 w 200025"/>
                  <a:gd name="connsiteY3" fmla="*/ 125540 h 295275"/>
                  <a:gd name="connsiteX4" fmla="*/ 23908 w 200025"/>
                  <a:gd name="connsiteY4" fmla="*/ 98870 h 295275"/>
                  <a:gd name="connsiteX5" fmla="*/ 24289 w 200025"/>
                  <a:gd name="connsiteY5" fmla="*/ 98870 h 295275"/>
                  <a:gd name="connsiteX6" fmla="*/ 42672 w 200025"/>
                  <a:gd name="connsiteY6" fmla="*/ 105346 h 295275"/>
                  <a:gd name="connsiteX7" fmla="*/ 61817 w 200025"/>
                  <a:gd name="connsiteY7" fmla="*/ 97917 h 295275"/>
                  <a:gd name="connsiteX8" fmla="*/ 81439 w 200025"/>
                  <a:gd name="connsiteY8" fmla="*/ 105537 h 295275"/>
                  <a:gd name="connsiteX9" fmla="*/ 100394 w 200025"/>
                  <a:gd name="connsiteY9" fmla="*/ 97917 h 295275"/>
                  <a:gd name="connsiteX10" fmla="*/ 113538 w 200025"/>
                  <a:gd name="connsiteY10" fmla="*/ 100870 h 295275"/>
                  <a:gd name="connsiteX11" fmla="*/ 113538 w 200025"/>
                  <a:gd name="connsiteY11" fmla="*/ 27718 h 295275"/>
                  <a:gd name="connsiteX12" fmla="*/ 138208 w 200025"/>
                  <a:gd name="connsiteY12" fmla="*/ 0 h 295275"/>
                  <a:gd name="connsiteX13" fmla="*/ 155448 w 200025"/>
                  <a:gd name="connsiteY13" fmla="*/ 6382 h 295275"/>
                  <a:gd name="connsiteX14" fmla="*/ 162496 w 200025"/>
                  <a:gd name="connsiteY14" fmla="*/ 27527 h 295275"/>
                  <a:gd name="connsiteX15" fmla="*/ 162496 w 200025"/>
                  <a:gd name="connsiteY15" fmla="*/ 27813 h 295275"/>
                  <a:gd name="connsiteX16" fmla="*/ 162496 w 200025"/>
                  <a:gd name="connsiteY16" fmla="*/ 132683 h 295275"/>
                  <a:gd name="connsiteX17" fmla="*/ 175832 w 200025"/>
                  <a:gd name="connsiteY17" fmla="*/ 129159 h 295275"/>
                  <a:gd name="connsiteX18" fmla="*/ 193263 w 200025"/>
                  <a:gd name="connsiteY18" fmla="*/ 135731 h 295275"/>
                  <a:gd name="connsiteX19" fmla="*/ 200311 w 200025"/>
                  <a:gd name="connsiteY19" fmla="*/ 156591 h 295275"/>
                  <a:gd name="connsiteX20" fmla="*/ 200311 w 200025"/>
                  <a:gd name="connsiteY20" fmla="*/ 156782 h 295275"/>
                  <a:gd name="connsiteX21" fmla="*/ 200120 w 200025"/>
                  <a:gd name="connsiteY21" fmla="*/ 158210 h 295275"/>
                  <a:gd name="connsiteX22" fmla="*/ 170022 w 200025"/>
                  <a:gd name="connsiteY22" fmla="*/ 269462 h 295275"/>
                  <a:gd name="connsiteX23" fmla="*/ 133445 w 200025"/>
                  <a:gd name="connsiteY23" fmla="*/ 297371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00025" h="295275">
                    <a:moveTo>
                      <a:pt x="133445" y="297371"/>
                    </a:moveTo>
                    <a:lnTo>
                      <a:pt x="44863" y="297371"/>
                    </a:lnTo>
                    <a:cubicBezTo>
                      <a:pt x="20384" y="297371"/>
                      <a:pt x="381" y="277463"/>
                      <a:pt x="286" y="252889"/>
                    </a:cubicBezTo>
                    <a:lnTo>
                      <a:pt x="0" y="125540"/>
                    </a:lnTo>
                    <a:cubicBezTo>
                      <a:pt x="0" y="108966"/>
                      <a:pt x="8858" y="98965"/>
                      <a:pt x="23908" y="98870"/>
                    </a:cubicBezTo>
                    <a:lnTo>
                      <a:pt x="24289" y="98870"/>
                    </a:lnTo>
                    <a:cubicBezTo>
                      <a:pt x="33242" y="98870"/>
                      <a:pt x="38958" y="101727"/>
                      <a:pt x="42672" y="105346"/>
                    </a:cubicBezTo>
                    <a:cubicBezTo>
                      <a:pt x="46863" y="100584"/>
                      <a:pt x="53436" y="97917"/>
                      <a:pt x="61817" y="97917"/>
                    </a:cubicBezTo>
                    <a:cubicBezTo>
                      <a:pt x="70390" y="97917"/>
                      <a:pt x="77058" y="100584"/>
                      <a:pt x="81439" y="105537"/>
                    </a:cubicBezTo>
                    <a:cubicBezTo>
                      <a:pt x="85725" y="100584"/>
                      <a:pt x="92202" y="97917"/>
                      <a:pt x="100394" y="97917"/>
                    </a:cubicBezTo>
                    <a:cubicBezTo>
                      <a:pt x="105442" y="97917"/>
                      <a:pt x="109919" y="98965"/>
                      <a:pt x="113538" y="100870"/>
                    </a:cubicBezTo>
                    <a:lnTo>
                      <a:pt x="113538" y="27718"/>
                    </a:lnTo>
                    <a:cubicBezTo>
                      <a:pt x="113538" y="2667"/>
                      <a:pt x="130779" y="0"/>
                      <a:pt x="138208" y="0"/>
                    </a:cubicBezTo>
                    <a:cubicBezTo>
                      <a:pt x="145447" y="0"/>
                      <a:pt x="151257" y="2096"/>
                      <a:pt x="155448" y="6382"/>
                    </a:cubicBezTo>
                    <a:cubicBezTo>
                      <a:pt x="162496" y="13430"/>
                      <a:pt x="162496" y="24003"/>
                      <a:pt x="162496" y="27527"/>
                    </a:cubicBezTo>
                    <a:lnTo>
                      <a:pt x="162496" y="27813"/>
                    </a:lnTo>
                    <a:lnTo>
                      <a:pt x="162496" y="132683"/>
                    </a:lnTo>
                    <a:cubicBezTo>
                      <a:pt x="165831" y="130493"/>
                      <a:pt x="170212" y="129159"/>
                      <a:pt x="175832" y="129159"/>
                    </a:cubicBezTo>
                    <a:cubicBezTo>
                      <a:pt x="183071" y="129159"/>
                      <a:pt x="188976" y="131350"/>
                      <a:pt x="193263" y="135731"/>
                    </a:cubicBezTo>
                    <a:cubicBezTo>
                      <a:pt x="196596" y="139065"/>
                      <a:pt x="200501" y="145447"/>
                      <a:pt x="200311" y="156591"/>
                    </a:cubicBezTo>
                    <a:lnTo>
                      <a:pt x="200311" y="156782"/>
                    </a:lnTo>
                    <a:cubicBezTo>
                      <a:pt x="200311" y="157258"/>
                      <a:pt x="200216" y="157734"/>
                      <a:pt x="200120" y="158210"/>
                    </a:cubicBezTo>
                    <a:lnTo>
                      <a:pt x="170022" y="269462"/>
                    </a:lnTo>
                    <a:cubicBezTo>
                      <a:pt x="165545" y="285845"/>
                      <a:pt x="150495" y="297371"/>
                      <a:pt x="133445" y="297371"/>
                    </a:cubicBezTo>
                    <a:close/>
                  </a:path>
                </a:pathLst>
              </a:custGeom>
              <a:noFill/>
              <a:ln w="12700" cap="rnd">
                <a:solidFill>
                  <a:schemeClr val="bg1"/>
                </a:solidFill>
                <a:prstDash val="solid"/>
                <a:round/>
              </a:ln>
            </p:spPr>
            <p:txBody>
              <a:bodyPr rtlCol="0" anchor="ctr"/>
              <a:lstStyle/>
              <a:p>
                <a:endParaRPr lang="en-GB" sz="1600" dirty="0"/>
              </a:p>
            </p:txBody>
          </p:sp>
          <p:sp>
            <p:nvSpPr>
              <p:cNvPr id="122" name="Freeform: Shape 185">
                <a:extLst>
                  <a:ext uri="{FF2B5EF4-FFF2-40B4-BE49-F238E27FC236}">
                    <a16:creationId xmlns:a16="http://schemas.microsoft.com/office/drawing/2014/main" id="{FEAD5D74-EF72-4EB1-A8BC-5746692CA725}"/>
                  </a:ext>
                </a:extLst>
              </p:cNvPr>
              <p:cNvSpPr/>
              <p:nvPr/>
            </p:nvSpPr>
            <p:spPr>
              <a:xfrm>
                <a:off x="7482208" y="1290305"/>
                <a:ext cx="65297" cy="52238"/>
              </a:xfrm>
              <a:custGeom>
                <a:avLst/>
                <a:gdLst>
                  <a:gd name="connsiteX0" fmla="*/ 5293 w 47625"/>
                  <a:gd name="connsiteY0" fmla="*/ 44874 h 38100"/>
                  <a:gd name="connsiteX1" fmla="*/ 7294 w 47625"/>
                  <a:gd name="connsiteY1" fmla="*/ 9346 h 38100"/>
                  <a:gd name="connsiteX2" fmla="*/ 13771 w 47625"/>
                  <a:gd name="connsiteY2" fmla="*/ 4012 h 38100"/>
                  <a:gd name="connsiteX3" fmla="*/ 14438 w 47625"/>
                  <a:gd name="connsiteY3" fmla="*/ 3631 h 38100"/>
                  <a:gd name="connsiteX4" fmla="*/ 44727 w 47625"/>
                  <a:gd name="connsiteY4" fmla="*/ 5155 h 38100"/>
                  <a:gd name="connsiteX5" fmla="*/ 47394 w 47625"/>
                  <a:gd name="connsiteY5" fmla="*/ 7251 h 38100"/>
                  <a:gd name="connsiteX6" fmla="*/ 51204 w 47625"/>
                  <a:gd name="connsiteY6" fmla="*/ 45065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625" h="38100">
                    <a:moveTo>
                      <a:pt x="5293" y="44874"/>
                    </a:moveTo>
                    <a:cubicBezTo>
                      <a:pt x="-2422" y="34111"/>
                      <a:pt x="-1660" y="19157"/>
                      <a:pt x="7294" y="9346"/>
                    </a:cubicBezTo>
                    <a:cubicBezTo>
                      <a:pt x="9198" y="7251"/>
                      <a:pt x="11390" y="5441"/>
                      <a:pt x="13771" y="4012"/>
                    </a:cubicBezTo>
                    <a:lnTo>
                      <a:pt x="14438" y="3631"/>
                    </a:lnTo>
                    <a:cubicBezTo>
                      <a:pt x="23963" y="-1703"/>
                      <a:pt x="35869" y="-1131"/>
                      <a:pt x="44727" y="5155"/>
                    </a:cubicBezTo>
                    <a:cubicBezTo>
                      <a:pt x="45679" y="5822"/>
                      <a:pt x="46537" y="6489"/>
                      <a:pt x="47394" y="7251"/>
                    </a:cubicBezTo>
                    <a:cubicBezTo>
                      <a:pt x="58252" y="17061"/>
                      <a:pt x="59872" y="33349"/>
                      <a:pt x="51204" y="45065"/>
                    </a:cubicBezTo>
                  </a:path>
                </a:pathLst>
              </a:custGeom>
              <a:noFill/>
              <a:ln w="12700" cap="rnd">
                <a:solidFill>
                  <a:schemeClr val="bg1"/>
                </a:solidFill>
                <a:prstDash val="solid"/>
                <a:miter/>
              </a:ln>
            </p:spPr>
            <p:txBody>
              <a:bodyPr rtlCol="0" anchor="ctr"/>
              <a:lstStyle/>
              <a:p>
                <a:endParaRPr lang="en-GB" sz="1600" dirty="0"/>
              </a:p>
            </p:txBody>
          </p:sp>
        </p:grpSp>
      </p:grpSp>
      <p:grpSp>
        <p:nvGrpSpPr>
          <p:cNvPr id="26" name="Group 25">
            <a:extLst>
              <a:ext uri="{FF2B5EF4-FFF2-40B4-BE49-F238E27FC236}">
                <a16:creationId xmlns:a16="http://schemas.microsoft.com/office/drawing/2014/main" id="{98184760-DEAB-4464-9392-8A6463908402}"/>
              </a:ext>
            </a:extLst>
          </p:cNvPr>
          <p:cNvGrpSpPr/>
          <p:nvPr userDrawn="1"/>
        </p:nvGrpSpPr>
        <p:grpSpPr>
          <a:xfrm>
            <a:off x="6610110" y="3445840"/>
            <a:ext cx="1538545" cy="430887"/>
            <a:chOff x="5288197" y="3029394"/>
            <a:chExt cx="1538545" cy="430887"/>
          </a:xfrm>
        </p:grpSpPr>
        <p:sp>
          <p:nvSpPr>
            <p:cNvPr id="124" name="Rectangle 123">
              <a:extLst>
                <a:ext uri="{FF2B5EF4-FFF2-40B4-BE49-F238E27FC236}">
                  <a16:creationId xmlns:a16="http://schemas.microsoft.com/office/drawing/2014/main" id="{802B0E7C-FA50-431D-9699-44A48CBEF9ED}"/>
                </a:ext>
              </a:extLst>
            </p:cNvPr>
            <p:cNvSpPr/>
            <p:nvPr/>
          </p:nvSpPr>
          <p:spPr>
            <a:xfrm>
              <a:off x="5655793" y="3029394"/>
              <a:ext cx="1170949" cy="430887"/>
            </a:xfrm>
            <a:prstGeom prst="rect">
              <a:avLst/>
            </a:prstGeom>
          </p:spPr>
          <p:txBody>
            <a:bodyPr wrap="square" lIns="144000">
              <a:spAutoFit/>
            </a:bodyPr>
            <a:lstStyle/>
            <a:p>
              <a:pPr algn="l"/>
              <a:r>
                <a:rPr lang="en-US" sz="1100" dirty="0">
                  <a:solidFill>
                    <a:srgbClr val="FFFFFF"/>
                  </a:solidFill>
                  <a:latin typeface="Century Gothic" panose="020B0502020202020204" pitchFamily="34" charset="0"/>
                </a:rPr>
                <a:t>DIGITAL </a:t>
              </a:r>
              <a:br>
                <a:rPr lang="en-US" sz="1100" dirty="0">
                  <a:solidFill>
                    <a:srgbClr val="FFFFFF"/>
                  </a:solidFill>
                  <a:latin typeface="Century Gothic" panose="020B0502020202020204" pitchFamily="34" charset="0"/>
                </a:rPr>
              </a:br>
              <a:r>
                <a:rPr lang="en-US" sz="1100" dirty="0">
                  <a:solidFill>
                    <a:srgbClr val="FFFFFF"/>
                  </a:solidFill>
                  <a:latin typeface="Century Gothic" panose="020B0502020202020204" pitchFamily="34" charset="0"/>
                </a:rPr>
                <a:t>ENGINEERING</a:t>
              </a:r>
              <a:endParaRPr lang="en-US" sz="1600" dirty="0"/>
            </a:p>
          </p:txBody>
        </p:sp>
        <p:grpSp>
          <p:nvGrpSpPr>
            <p:cNvPr id="125" name="Group 124">
              <a:extLst>
                <a:ext uri="{FF2B5EF4-FFF2-40B4-BE49-F238E27FC236}">
                  <a16:creationId xmlns:a16="http://schemas.microsoft.com/office/drawing/2014/main" id="{8A4DD028-AF64-46FF-A4C0-78ADE2C6CE4E}"/>
                </a:ext>
              </a:extLst>
            </p:cNvPr>
            <p:cNvGrpSpPr/>
            <p:nvPr/>
          </p:nvGrpSpPr>
          <p:grpSpPr>
            <a:xfrm>
              <a:off x="5288197" y="3061040"/>
              <a:ext cx="367596" cy="367596"/>
              <a:chOff x="6151532" y="1261203"/>
              <a:chExt cx="481497" cy="481497"/>
            </a:xfrm>
          </p:grpSpPr>
          <p:sp>
            <p:nvSpPr>
              <p:cNvPr id="126" name="Freeform: Shape 156">
                <a:extLst>
                  <a:ext uri="{FF2B5EF4-FFF2-40B4-BE49-F238E27FC236}">
                    <a16:creationId xmlns:a16="http://schemas.microsoft.com/office/drawing/2014/main" id="{B14935AF-A952-4229-8E8D-9921A72123EF}"/>
                  </a:ext>
                </a:extLst>
              </p:cNvPr>
              <p:cNvSpPr/>
              <p:nvPr/>
            </p:nvSpPr>
            <p:spPr>
              <a:xfrm>
                <a:off x="6162237" y="1271778"/>
                <a:ext cx="457080" cy="457080"/>
              </a:xfrm>
              <a:custGeom>
                <a:avLst/>
                <a:gdLst>
                  <a:gd name="connsiteX0" fmla="*/ 112871 w 333375"/>
                  <a:gd name="connsiteY0" fmla="*/ 204883 h 333375"/>
                  <a:gd name="connsiteX1" fmla="*/ 106871 w 333375"/>
                  <a:gd name="connsiteY1" fmla="*/ 198882 h 333375"/>
                  <a:gd name="connsiteX2" fmla="*/ 305753 w 333375"/>
                  <a:gd name="connsiteY2" fmla="*/ 0 h 333375"/>
                  <a:gd name="connsiteX3" fmla="*/ 341947 w 333375"/>
                  <a:gd name="connsiteY3" fmla="*/ 36290 h 333375"/>
                  <a:gd name="connsiteX4" fmla="*/ 143066 w 333375"/>
                  <a:gd name="connsiteY4" fmla="*/ 235172 h 333375"/>
                  <a:gd name="connsiteX5" fmla="*/ 137160 w 333375"/>
                  <a:gd name="connsiteY5" fmla="*/ 229267 h 333375"/>
                  <a:gd name="connsiteX6" fmla="*/ 92393 w 333375"/>
                  <a:gd name="connsiteY6" fmla="*/ 274034 h 333375"/>
                  <a:gd name="connsiteX7" fmla="*/ 74771 w 333375"/>
                  <a:gd name="connsiteY7" fmla="*/ 307181 h 333375"/>
                  <a:gd name="connsiteX8" fmla="*/ 24289 w 333375"/>
                  <a:gd name="connsiteY8" fmla="*/ 342043 h 333375"/>
                  <a:gd name="connsiteX9" fmla="*/ 0 w 333375"/>
                  <a:gd name="connsiteY9" fmla="*/ 317754 h 333375"/>
                  <a:gd name="connsiteX10" fmla="*/ 34862 w 333375"/>
                  <a:gd name="connsiteY10" fmla="*/ 267272 h 333375"/>
                  <a:gd name="connsiteX11" fmla="*/ 68009 w 333375"/>
                  <a:gd name="connsiteY11" fmla="*/ 249746 h 333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33375" h="333375">
                    <a:moveTo>
                      <a:pt x="112871" y="204883"/>
                    </a:moveTo>
                    <a:lnTo>
                      <a:pt x="106871" y="198882"/>
                    </a:lnTo>
                    <a:lnTo>
                      <a:pt x="305753" y="0"/>
                    </a:lnTo>
                    <a:lnTo>
                      <a:pt x="341947" y="36290"/>
                    </a:lnTo>
                    <a:lnTo>
                      <a:pt x="143066" y="235172"/>
                    </a:lnTo>
                    <a:lnTo>
                      <a:pt x="137160" y="229267"/>
                    </a:lnTo>
                    <a:lnTo>
                      <a:pt x="92393" y="274034"/>
                    </a:lnTo>
                    <a:lnTo>
                      <a:pt x="74771" y="307181"/>
                    </a:lnTo>
                    <a:lnTo>
                      <a:pt x="24289" y="342043"/>
                    </a:lnTo>
                    <a:lnTo>
                      <a:pt x="0" y="317754"/>
                    </a:lnTo>
                    <a:lnTo>
                      <a:pt x="34862" y="267272"/>
                    </a:lnTo>
                    <a:lnTo>
                      <a:pt x="68009" y="249746"/>
                    </a:lnTo>
                    <a:close/>
                  </a:path>
                </a:pathLst>
              </a:custGeom>
              <a:noFill/>
              <a:ln w="12700" cap="rnd">
                <a:solidFill>
                  <a:schemeClr val="bg1"/>
                </a:solidFill>
                <a:prstDash val="solid"/>
                <a:round/>
              </a:ln>
            </p:spPr>
            <p:txBody>
              <a:bodyPr rtlCol="0" anchor="ctr"/>
              <a:lstStyle/>
              <a:p>
                <a:endParaRPr lang="en-GB" sz="1600" dirty="0"/>
              </a:p>
            </p:txBody>
          </p:sp>
          <p:sp>
            <p:nvSpPr>
              <p:cNvPr id="127" name="Freeform: Shape 158">
                <a:extLst>
                  <a:ext uri="{FF2B5EF4-FFF2-40B4-BE49-F238E27FC236}">
                    <a16:creationId xmlns:a16="http://schemas.microsoft.com/office/drawing/2014/main" id="{ED04FF3C-58F1-48F1-9933-722FD9FF1821}"/>
                  </a:ext>
                </a:extLst>
              </p:cNvPr>
              <p:cNvSpPr/>
              <p:nvPr/>
            </p:nvSpPr>
            <p:spPr>
              <a:xfrm>
                <a:off x="6397959" y="1507630"/>
                <a:ext cx="235070" cy="235070"/>
              </a:xfrm>
              <a:custGeom>
                <a:avLst/>
                <a:gdLst>
                  <a:gd name="connsiteX0" fmla="*/ 36290 w 171450"/>
                  <a:gd name="connsiteY0" fmla="*/ 0 h 171450"/>
                  <a:gd name="connsiteX1" fmla="*/ 177832 w 171450"/>
                  <a:gd name="connsiteY1" fmla="*/ 141542 h 171450"/>
                  <a:gd name="connsiteX2" fmla="*/ 141541 w 171450"/>
                  <a:gd name="connsiteY2" fmla="*/ 177832 h 171450"/>
                  <a:gd name="connsiteX3" fmla="*/ 0 w 171450"/>
                  <a:gd name="connsiteY3" fmla="*/ 36290 h 171450"/>
                </a:gdLst>
                <a:ahLst/>
                <a:cxnLst>
                  <a:cxn ang="0">
                    <a:pos x="connsiteX0" y="connsiteY0"/>
                  </a:cxn>
                  <a:cxn ang="0">
                    <a:pos x="connsiteX1" y="connsiteY1"/>
                  </a:cxn>
                  <a:cxn ang="0">
                    <a:pos x="connsiteX2" y="connsiteY2"/>
                  </a:cxn>
                  <a:cxn ang="0">
                    <a:pos x="connsiteX3" y="connsiteY3"/>
                  </a:cxn>
                </a:cxnLst>
                <a:rect l="l" t="t" r="r" b="b"/>
                <a:pathLst>
                  <a:path w="171450" h="171450">
                    <a:moveTo>
                      <a:pt x="36290" y="0"/>
                    </a:moveTo>
                    <a:lnTo>
                      <a:pt x="177832" y="141542"/>
                    </a:lnTo>
                    <a:lnTo>
                      <a:pt x="141541" y="177832"/>
                    </a:lnTo>
                    <a:lnTo>
                      <a:pt x="0" y="36290"/>
                    </a:lnTo>
                  </a:path>
                </a:pathLst>
              </a:custGeom>
              <a:noFill/>
              <a:ln w="12700" cap="rnd">
                <a:solidFill>
                  <a:schemeClr val="bg1"/>
                </a:solidFill>
                <a:prstDash val="solid"/>
                <a:round/>
              </a:ln>
            </p:spPr>
            <p:txBody>
              <a:bodyPr rtlCol="0" anchor="ctr"/>
              <a:lstStyle/>
              <a:p>
                <a:endParaRPr lang="en-GB" sz="1600" dirty="0"/>
              </a:p>
            </p:txBody>
          </p:sp>
          <p:sp>
            <p:nvSpPr>
              <p:cNvPr id="128" name="Freeform: Shape 160">
                <a:extLst>
                  <a:ext uri="{FF2B5EF4-FFF2-40B4-BE49-F238E27FC236}">
                    <a16:creationId xmlns:a16="http://schemas.microsoft.com/office/drawing/2014/main" id="{F3BF8259-C613-4545-A307-76DACB924BC6}"/>
                  </a:ext>
                </a:extLst>
              </p:cNvPr>
              <p:cNvSpPr/>
              <p:nvPr/>
            </p:nvSpPr>
            <p:spPr>
              <a:xfrm>
                <a:off x="6151532" y="1261203"/>
                <a:ext cx="235070" cy="235070"/>
              </a:xfrm>
              <a:custGeom>
                <a:avLst/>
                <a:gdLst>
                  <a:gd name="connsiteX0" fmla="*/ 141634 w 171450"/>
                  <a:gd name="connsiteY0" fmla="*/ 177924 h 171450"/>
                  <a:gd name="connsiteX1" fmla="*/ 112297 w 171450"/>
                  <a:gd name="connsiteY1" fmla="*/ 148587 h 171450"/>
                  <a:gd name="connsiteX2" fmla="*/ 22857 w 171450"/>
                  <a:gd name="connsiteY2" fmla="*/ 133538 h 171450"/>
                  <a:gd name="connsiteX3" fmla="*/ 5236 w 171450"/>
                  <a:gd name="connsiteY3" fmla="*/ 50099 h 171450"/>
                  <a:gd name="connsiteX4" fmla="*/ 49908 w 171450"/>
                  <a:gd name="connsiteY4" fmla="*/ 94771 h 171450"/>
                  <a:gd name="connsiteX5" fmla="*/ 88484 w 171450"/>
                  <a:gd name="connsiteY5" fmla="*/ 94676 h 171450"/>
                  <a:gd name="connsiteX6" fmla="*/ 94676 w 171450"/>
                  <a:gd name="connsiteY6" fmla="*/ 88484 h 171450"/>
                  <a:gd name="connsiteX7" fmla="*/ 94771 w 171450"/>
                  <a:gd name="connsiteY7" fmla="*/ 49908 h 171450"/>
                  <a:gd name="connsiteX8" fmla="*/ 50099 w 171450"/>
                  <a:gd name="connsiteY8" fmla="*/ 5236 h 171450"/>
                  <a:gd name="connsiteX9" fmla="*/ 133538 w 171450"/>
                  <a:gd name="connsiteY9" fmla="*/ 22857 h 171450"/>
                  <a:gd name="connsiteX10" fmla="*/ 148587 w 171450"/>
                  <a:gd name="connsiteY10" fmla="*/ 112297 h 171450"/>
                  <a:gd name="connsiteX11" fmla="*/ 178686 w 171450"/>
                  <a:gd name="connsiteY11" fmla="*/ 142396 h 171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71450" h="171450">
                    <a:moveTo>
                      <a:pt x="141634" y="177924"/>
                    </a:moveTo>
                    <a:lnTo>
                      <a:pt x="112297" y="148587"/>
                    </a:lnTo>
                    <a:cubicBezTo>
                      <a:pt x="83150" y="162779"/>
                      <a:pt x="47051" y="157636"/>
                      <a:pt x="22857" y="133538"/>
                    </a:cubicBezTo>
                    <a:cubicBezTo>
                      <a:pt x="283" y="110963"/>
                      <a:pt x="-5527" y="78007"/>
                      <a:pt x="5236" y="50099"/>
                    </a:cubicBezTo>
                    <a:lnTo>
                      <a:pt x="49908" y="94771"/>
                    </a:lnTo>
                    <a:cubicBezTo>
                      <a:pt x="60481" y="105344"/>
                      <a:pt x="77912" y="105248"/>
                      <a:pt x="88484" y="94676"/>
                    </a:cubicBezTo>
                    <a:lnTo>
                      <a:pt x="94676" y="88484"/>
                    </a:lnTo>
                    <a:cubicBezTo>
                      <a:pt x="105248" y="77912"/>
                      <a:pt x="105344" y="60481"/>
                      <a:pt x="94771" y="49908"/>
                    </a:cubicBezTo>
                    <a:lnTo>
                      <a:pt x="50099" y="5236"/>
                    </a:lnTo>
                    <a:cubicBezTo>
                      <a:pt x="78102" y="-5527"/>
                      <a:pt x="110963" y="283"/>
                      <a:pt x="133538" y="22857"/>
                    </a:cubicBezTo>
                    <a:cubicBezTo>
                      <a:pt x="157636" y="46955"/>
                      <a:pt x="162780" y="83150"/>
                      <a:pt x="148587" y="112297"/>
                    </a:cubicBezTo>
                    <a:lnTo>
                      <a:pt x="178686" y="142396"/>
                    </a:lnTo>
                  </a:path>
                </a:pathLst>
              </a:custGeom>
              <a:noFill/>
              <a:ln w="12700" cap="rnd">
                <a:solidFill>
                  <a:schemeClr val="bg1"/>
                </a:solidFill>
                <a:prstDash val="solid"/>
                <a:round/>
              </a:ln>
            </p:spPr>
            <p:txBody>
              <a:bodyPr rtlCol="0" anchor="ctr"/>
              <a:lstStyle/>
              <a:p>
                <a:endParaRPr lang="en-GB" sz="1600" dirty="0"/>
              </a:p>
            </p:txBody>
          </p:sp>
        </p:grpSp>
      </p:grpSp>
      <p:grpSp>
        <p:nvGrpSpPr>
          <p:cNvPr id="27" name="Group 26">
            <a:extLst>
              <a:ext uri="{FF2B5EF4-FFF2-40B4-BE49-F238E27FC236}">
                <a16:creationId xmlns:a16="http://schemas.microsoft.com/office/drawing/2014/main" id="{1CD562F1-CD93-44D8-B6F6-BF55CE9ACB5A}"/>
              </a:ext>
            </a:extLst>
          </p:cNvPr>
          <p:cNvGrpSpPr/>
          <p:nvPr userDrawn="1"/>
        </p:nvGrpSpPr>
        <p:grpSpPr>
          <a:xfrm>
            <a:off x="4235165" y="3445840"/>
            <a:ext cx="1553804" cy="430887"/>
            <a:chOff x="3360987" y="3029394"/>
            <a:chExt cx="1553804" cy="430887"/>
          </a:xfrm>
        </p:grpSpPr>
        <p:sp>
          <p:nvSpPr>
            <p:cNvPr id="116" name="Rectangle 115">
              <a:extLst>
                <a:ext uri="{FF2B5EF4-FFF2-40B4-BE49-F238E27FC236}">
                  <a16:creationId xmlns:a16="http://schemas.microsoft.com/office/drawing/2014/main" id="{F3DAEB22-198D-45F4-B429-423B07D2A856}"/>
                </a:ext>
              </a:extLst>
            </p:cNvPr>
            <p:cNvSpPr/>
            <p:nvPr/>
          </p:nvSpPr>
          <p:spPr>
            <a:xfrm>
              <a:off x="3793797" y="3029394"/>
              <a:ext cx="1120994" cy="430887"/>
            </a:xfrm>
            <a:prstGeom prst="rect">
              <a:avLst/>
            </a:prstGeom>
          </p:spPr>
          <p:txBody>
            <a:bodyPr wrap="square" lIns="144000" numCol="1">
              <a:spAutoFit/>
            </a:bodyPr>
            <a:lstStyle/>
            <a:p>
              <a:pPr lvl="0" algn="l">
                <a:spcBef>
                  <a:spcPts val="600"/>
                </a:spcBef>
                <a:spcAft>
                  <a:spcPts val="600"/>
                </a:spcAft>
              </a:pPr>
              <a:r>
                <a:rPr lang="en-US" sz="1100" dirty="0">
                  <a:solidFill>
                    <a:schemeClr val="bg1"/>
                  </a:solidFill>
                  <a:latin typeface="Century Gothic" panose="020B0502020202020204" pitchFamily="34" charset="0"/>
                </a:rPr>
                <a:t>DIGITAL</a:t>
              </a:r>
              <a:br>
                <a:rPr lang="sk-SK" sz="1100" dirty="0">
                  <a:solidFill>
                    <a:schemeClr val="bg1"/>
                  </a:solidFill>
                  <a:latin typeface="Century Gothic" panose="020B0502020202020204" pitchFamily="34" charset="0"/>
                </a:rPr>
              </a:br>
              <a:r>
                <a:rPr lang="en-US" sz="1100" dirty="0">
                  <a:solidFill>
                    <a:schemeClr val="bg1"/>
                  </a:solidFill>
                  <a:latin typeface="Century Gothic" panose="020B0502020202020204" pitchFamily="34" charset="0"/>
                </a:rPr>
                <a:t>INNOVATION</a:t>
              </a:r>
            </a:p>
          </p:txBody>
        </p:sp>
        <p:grpSp>
          <p:nvGrpSpPr>
            <p:cNvPr id="130" name="Group 129">
              <a:extLst>
                <a:ext uri="{FF2B5EF4-FFF2-40B4-BE49-F238E27FC236}">
                  <a16:creationId xmlns:a16="http://schemas.microsoft.com/office/drawing/2014/main" id="{03CCA722-D4CF-40AB-B098-31CEB26C608B}"/>
                </a:ext>
              </a:extLst>
            </p:cNvPr>
            <p:cNvGrpSpPr/>
            <p:nvPr/>
          </p:nvGrpSpPr>
          <p:grpSpPr>
            <a:xfrm>
              <a:off x="3360987" y="3034152"/>
              <a:ext cx="432810" cy="421372"/>
              <a:chOff x="2827687" y="2375038"/>
              <a:chExt cx="496315" cy="483199"/>
            </a:xfrm>
          </p:grpSpPr>
          <p:sp>
            <p:nvSpPr>
              <p:cNvPr id="131" name="Freeform: Shape 139">
                <a:extLst>
                  <a:ext uri="{FF2B5EF4-FFF2-40B4-BE49-F238E27FC236}">
                    <a16:creationId xmlns:a16="http://schemas.microsoft.com/office/drawing/2014/main" id="{1E69258B-9122-4BA5-B801-5AC3560F9FA1}"/>
                  </a:ext>
                </a:extLst>
              </p:cNvPr>
              <p:cNvSpPr/>
              <p:nvPr/>
            </p:nvSpPr>
            <p:spPr>
              <a:xfrm>
                <a:off x="3008517" y="2375038"/>
                <a:ext cx="130594" cy="483199"/>
              </a:xfrm>
              <a:custGeom>
                <a:avLst/>
                <a:gdLst>
                  <a:gd name="connsiteX0" fmla="*/ 102108 w 95250"/>
                  <a:gd name="connsiteY0" fmla="*/ 177070 h 352425"/>
                  <a:gd name="connsiteX1" fmla="*/ 51054 w 95250"/>
                  <a:gd name="connsiteY1" fmla="*/ 354140 h 352425"/>
                  <a:gd name="connsiteX2" fmla="*/ 0 w 95250"/>
                  <a:gd name="connsiteY2" fmla="*/ 177070 h 352425"/>
                  <a:gd name="connsiteX3" fmla="*/ 51054 w 95250"/>
                  <a:gd name="connsiteY3" fmla="*/ 0 h 352425"/>
                  <a:gd name="connsiteX4" fmla="*/ 102108 w 95250"/>
                  <a:gd name="connsiteY4" fmla="*/ 177070 h 3524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250" h="352425">
                    <a:moveTo>
                      <a:pt x="102108" y="177070"/>
                    </a:moveTo>
                    <a:cubicBezTo>
                      <a:pt x="102108" y="274863"/>
                      <a:pt x="79250" y="354140"/>
                      <a:pt x="51054" y="354140"/>
                    </a:cubicBezTo>
                    <a:cubicBezTo>
                      <a:pt x="22858" y="354140"/>
                      <a:pt x="0" y="274863"/>
                      <a:pt x="0" y="177070"/>
                    </a:cubicBezTo>
                    <a:cubicBezTo>
                      <a:pt x="0" y="79277"/>
                      <a:pt x="22858" y="0"/>
                      <a:pt x="51054" y="0"/>
                    </a:cubicBezTo>
                    <a:cubicBezTo>
                      <a:pt x="79250" y="0"/>
                      <a:pt x="102108" y="79277"/>
                      <a:pt x="102108" y="177070"/>
                    </a:cubicBezTo>
                    <a:close/>
                  </a:path>
                </a:pathLst>
              </a:custGeom>
              <a:noFill/>
              <a:ln w="12700" cap="flat">
                <a:solidFill>
                  <a:schemeClr val="bg1"/>
                </a:solidFill>
                <a:prstDash val="solid"/>
                <a:miter/>
              </a:ln>
            </p:spPr>
            <p:txBody>
              <a:bodyPr rtlCol="0" anchor="ctr"/>
              <a:lstStyle/>
              <a:p>
                <a:endParaRPr lang="en-GB" sz="1600" dirty="0"/>
              </a:p>
            </p:txBody>
          </p:sp>
          <p:sp>
            <p:nvSpPr>
              <p:cNvPr id="132" name="Freeform: Shape 140">
                <a:extLst>
                  <a:ext uri="{FF2B5EF4-FFF2-40B4-BE49-F238E27FC236}">
                    <a16:creationId xmlns:a16="http://schemas.microsoft.com/office/drawing/2014/main" id="{6C9EDFCB-6DD0-4768-82B5-8B0804B68E3A}"/>
                  </a:ext>
                </a:extLst>
              </p:cNvPr>
              <p:cNvSpPr/>
              <p:nvPr/>
            </p:nvSpPr>
            <p:spPr>
              <a:xfrm>
                <a:off x="2827687" y="2458076"/>
                <a:ext cx="496258" cy="313426"/>
              </a:xfrm>
              <a:custGeom>
                <a:avLst/>
                <a:gdLst>
                  <a:gd name="connsiteX0" fmla="*/ 202936 w 361950"/>
                  <a:gd name="connsiteY0" fmla="*/ 69482 h 228600"/>
                  <a:gd name="connsiteX1" fmla="*/ 345771 w 361950"/>
                  <a:gd name="connsiteY1" fmla="*/ 185924 h 228600"/>
                  <a:gd name="connsiteX2" fmla="*/ 162869 w 361950"/>
                  <a:gd name="connsiteY2" fmla="*/ 163401 h 228600"/>
                  <a:gd name="connsiteX3" fmla="*/ 20034 w 361950"/>
                  <a:gd name="connsiteY3" fmla="*/ 46959 h 228600"/>
                  <a:gd name="connsiteX4" fmla="*/ 202936 w 361950"/>
                  <a:gd name="connsiteY4" fmla="*/ 69482 h 228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1950" h="228600">
                    <a:moveTo>
                      <a:pt x="202936" y="69482"/>
                    </a:moveTo>
                    <a:cubicBezTo>
                      <a:pt x="292886" y="107856"/>
                      <a:pt x="356835" y="159989"/>
                      <a:pt x="345771" y="185924"/>
                    </a:cubicBezTo>
                    <a:cubicBezTo>
                      <a:pt x="334707" y="211859"/>
                      <a:pt x="252819" y="201775"/>
                      <a:pt x="162869" y="163401"/>
                    </a:cubicBezTo>
                    <a:cubicBezTo>
                      <a:pt x="72919" y="125027"/>
                      <a:pt x="8969" y="72895"/>
                      <a:pt x="20034" y="46959"/>
                    </a:cubicBezTo>
                    <a:cubicBezTo>
                      <a:pt x="31098" y="21024"/>
                      <a:pt x="112986" y="31108"/>
                      <a:pt x="202936" y="69482"/>
                    </a:cubicBezTo>
                    <a:close/>
                  </a:path>
                </a:pathLst>
              </a:custGeom>
              <a:noFill/>
              <a:ln w="12700" cap="flat">
                <a:solidFill>
                  <a:schemeClr val="bg1"/>
                </a:solidFill>
                <a:prstDash val="solid"/>
                <a:miter/>
              </a:ln>
            </p:spPr>
            <p:txBody>
              <a:bodyPr rtlCol="0" anchor="ctr"/>
              <a:lstStyle/>
              <a:p>
                <a:endParaRPr lang="en-GB" sz="1600" dirty="0"/>
              </a:p>
            </p:txBody>
          </p:sp>
          <p:sp>
            <p:nvSpPr>
              <p:cNvPr id="133" name="Freeform: Shape 141">
                <a:extLst>
                  <a:ext uri="{FF2B5EF4-FFF2-40B4-BE49-F238E27FC236}">
                    <a16:creationId xmlns:a16="http://schemas.microsoft.com/office/drawing/2014/main" id="{CA53DC42-27DA-4A82-817D-421A41128486}"/>
                  </a:ext>
                </a:extLst>
              </p:cNvPr>
              <p:cNvSpPr/>
              <p:nvPr/>
            </p:nvSpPr>
            <p:spPr>
              <a:xfrm>
                <a:off x="2827744" y="2458188"/>
                <a:ext cx="496258" cy="313426"/>
              </a:xfrm>
              <a:custGeom>
                <a:avLst/>
                <a:gdLst>
                  <a:gd name="connsiteX0" fmla="*/ 345771 w 361950"/>
                  <a:gd name="connsiteY0" fmla="*/ 46959 h 228600"/>
                  <a:gd name="connsiteX1" fmla="*/ 202936 w 361950"/>
                  <a:gd name="connsiteY1" fmla="*/ 163401 h 228600"/>
                  <a:gd name="connsiteX2" fmla="*/ 20034 w 361950"/>
                  <a:gd name="connsiteY2" fmla="*/ 185924 h 228600"/>
                  <a:gd name="connsiteX3" fmla="*/ 162869 w 361950"/>
                  <a:gd name="connsiteY3" fmla="*/ 69482 h 228600"/>
                  <a:gd name="connsiteX4" fmla="*/ 345771 w 361950"/>
                  <a:gd name="connsiteY4" fmla="*/ 46959 h 228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1950" h="228600">
                    <a:moveTo>
                      <a:pt x="345771" y="46959"/>
                    </a:moveTo>
                    <a:cubicBezTo>
                      <a:pt x="356835" y="72894"/>
                      <a:pt x="292886" y="125027"/>
                      <a:pt x="202936" y="163401"/>
                    </a:cubicBezTo>
                    <a:cubicBezTo>
                      <a:pt x="112986" y="201775"/>
                      <a:pt x="31098" y="211859"/>
                      <a:pt x="20034" y="185924"/>
                    </a:cubicBezTo>
                    <a:cubicBezTo>
                      <a:pt x="8969" y="159989"/>
                      <a:pt x="72919" y="107856"/>
                      <a:pt x="162869" y="69482"/>
                    </a:cubicBezTo>
                    <a:cubicBezTo>
                      <a:pt x="252819" y="31108"/>
                      <a:pt x="334707" y="21025"/>
                      <a:pt x="345771" y="46959"/>
                    </a:cubicBezTo>
                    <a:close/>
                  </a:path>
                </a:pathLst>
              </a:custGeom>
              <a:noFill/>
              <a:ln w="12700" cap="flat">
                <a:solidFill>
                  <a:schemeClr val="bg1"/>
                </a:solidFill>
                <a:prstDash val="solid"/>
                <a:miter/>
              </a:ln>
            </p:spPr>
            <p:txBody>
              <a:bodyPr rtlCol="0" anchor="ctr"/>
              <a:lstStyle/>
              <a:p>
                <a:endParaRPr lang="en-GB" sz="1600" dirty="0"/>
              </a:p>
            </p:txBody>
          </p:sp>
          <p:sp>
            <p:nvSpPr>
              <p:cNvPr id="134" name="Freeform: Shape 142">
                <a:extLst>
                  <a:ext uri="{FF2B5EF4-FFF2-40B4-BE49-F238E27FC236}">
                    <a16:creationId xmlns:a16="http://schemas.microsoft.com/office/drawing/2014/main" id="{A6A199AB-9806-4C80-96DB-804C5C10C236}"/>
                  </a:ext>
                </a:extLst>
              </p:cNvPr>
              <p:cNvSpPr/>
              <p:nvPr/>
            </p:nvSpPr>
            <p:spPr>
              <a:xfrm>
                <a:off x="3047173" y="2586469"/>
                <a:ext cx="52238" cy="52238"/>
              </a:xfrm>
              <a:custGeom>
                <a:avLst/>
                <a:gdLst>
                  <a:gd name="connsiteX0" fmla="*/ 45720 w 38100"/>
                  <a:gd name="connsiteY0" fmla="*/ 22860 h 38100"/>
                  <a:gd name="connsiteX1" fmla="*/ 22860 w 38100"/>
                  <a:gd name="connsiteY1" fmla="*/ 45720 h 38100"/>
                  <a:gd name="connsiteX2" fmla="*/ 0 w 38100"/>
                  <a:gd name="connsiteY2" fmla="*/ 22860 h 38100"/>
                  <a:gd name="connsiteX3" fmla="*/ 22860 w 38100"/>
                  <a:gd name="connsiteY3" fmla="*/ 0 h 38100"/>
                  <a:gd name="connsiteX4" fmla="*/ 45720 w 38100"/>
                  <a:gd name="connsiteY4" fmla="*/ 22860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38100">
                    <a:moveTo>
                      <a:pt x="45720" y="22860"/>
                    </a:moveTo>
                    <a:cubicBezTo>
                      <a:pt x="45720" y="35485"/>
                      <a:pt x="35485" y="45720"/>
                      <a:pt x="22860" y="45720"/>
                    </a:cubicBezTo>
                    <a:cubicBezTo>
                      <a:pt x="10235" y="45720"/>
                      <a:pt x="0" y="35485"/>
                      <a:pt x="0" y="22860"/>
                    </a:cubicBezTo>
                    <a:cubicBezTo>
                      <a:pt x="0" y="10235"/>
                      <a:pt x="10235" y="0"/>
                      <a:pt x="22860" y="0"/>
                    </a:cubicBezTo>
                    <a:cubicBezTo>
                      <a:pt x="35485" y="0"/>
                      <a:pt x="45720" y="10235"/>
                      <a:pt x="45720" y="22860"/>
                    </a:cubicBezTo>
                    <a:close/>
                  </a:path>
                </a:pathLst>
              </a:custGeom>
              <a:solidFill>
                <a:schemeClr val="bg1"/>
              </a:solidFill>
              <a:ln w="12700" cap="flat">
                <a:solidFill>
                  <a:schemeClr val="bg1"/>
                </a:solidFill>
                <a:prstDash val="solid"/>
                <a:miter/>
              </a:ln>
            </p:spPr>
            <p:txBody>
              <a:bodyPr rtlCol="0" anchor="ctr"/>
              <a:lstStyle/>
              <a:p>
                <a:endParaRPr lang="en-GB" sz="1600" dirty="0"/>
              </a:p>
            </p:txBody>
          </p:sp>
          <p:sp>
            <p:nvSpPr>
              <p:cNvPr id="135" name="Freeform: Shape 143">
                <a:extLst>
                  <a:ext uri="{FF2B5EF4-FFF2-40B4-BE49-F238E27FC236}">
                    <a16:creationId xmlns:a16="http://schemas.microsoft.com/office/drawing/2014/main" id="{A84853FA-2EE6-44E9-A25B-E2E941C0CB83}"/>
                  </a:ext>
                </a:extLst>
              </p:cNvPr>
              <p:cNvSpPr/>
              <p:nvPr/>
            </p:nvSpPr>
            <p:spPr>
              <a:xfrm>
                <a:off x="2930421" y="2490484"/>
                <a:ext cx="26119" cy="26119"/>
              </a:xfrm>
              <a:custGeom>
                <a:avLst/>
                <a:gdLst>
                  <a:gd name="connsiteX0" fmla="*/ 23622 w 19050"/>
                  <a:gd name="connsiteY0" fmla="*/ 11811 h 19050"/>
                  <a:gd name="connsiteX1" fmla="*/ 11811 w 19050"/>
                  <a:gd name="connsiteY1" fmla="*/ 23622 h 19050"/>
                  <a:gd name="connsiteX2" fmla="*/ 0 w 19050"/>
                  <a:gd name="connsiteY2" fmla="*/ 11811 h 19050"/>
                  <a:gd name="connsiteX3" fmla="*/ 11811 w 19050"/>
                  <a:gd name="connsiteY3" fmla="*/ 0 h 19050"/>
                  <a:gd name="connsiteX4" fmla="*/ 23622 w 19050"/>
                  <a:gd name="connsiteY4" fmla="*/ 11811 h 19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50" h="19050">
                    <a:moveTo>
                      <a:pt x="23622" y="11811"/>
                    </a:moveTo>
                    <a:cubicBezTo>
                      <a:pt x="23622" y="18334"/>
                      <a:pt x="18334" y="23622"/>
                      <a:pt x="11811" y="23622"/>
                    </a:cubicBezTo>
                    <a:cubicBezTo>
                      <a:pt x="5288" y="23622"/>
                      <a:pt x="0" y="18334"/>
                      <a:pt x="0" y="11811"/>
                    </a:cubicBezTo>
                    <a:cubicBezTo>
                      <a:pt x="0" y="5288"/>
                      <a:pt x="5288" y="0"/>
                      <a:pt x="11811" y="0"/>
                    </a:cubicBezTo>
                    <a:cubicBezTo>
                      <a:pt x="18334" y="0"/>
                      <a:pt x="23622" y="5288"/>
                      <a:pt x="23622" y="11811"/>
                    </a:cubicBezTo>
                    <a:close/>
                  </a:path>
                </a:pathLst>
              </a:custGeom>
              <a:solidFill>
                <a:schemeClr val="bg1"/>
              </a:solidFill>
              <a:ln w="12700" cap="flat">
                <a:solidFill>
                  <a:schemeClr val="bg1"/>
                </a:solidFill>
                <a:prstDash val="solid"/>
                <a:miter/>
              </a:ln>
            </p:spPr>
            <p:txBody>
              <a:bodyPr rtlCol="0" anchor="ctr"/>
              <a:lstStyle/>
              <a:p>
                <a:endParaRPr lang="en-GB" sz="1600" dirty="0"/>
              </a:p>
            </p:txBody>
          </p:sp>
          <p:sp>
            <p:nvSpPr>
              <p:cNvPr id="136" name="Freeform: Shape 144">
                <a:extLst>
                  <a:ext uri="{FF2B5EF4-FFF2-40B4-BE49-F238E27FC236}">
                    <a16:creationId xmlns:a16="http://schemas.microsoft.com/office/drawing/2014/main" id="{75326482-9FC7-4129-BA1A-EDEBEB15A6BE}"/>
                  </a:ext>
                </a:extLst>
              </p:cNvPr>
              <p:cNvSpPr/>
              <p:nvPr/>
            </p:nvSpPr>
            <p:spPr>
              <a:xfrm>
                <a:off x="3250508" y="2570276"/>
                <a:ext cx="26119" cy="26119"/>
              </a:xfrm>
              <a:custGeom>
                <a:avLst/>
                <a:gdLst>
                  <a:gd name="connsiteX0" fmla="*/ 23622 w 19050"/>
                  <a:gd name="connsiteY0" fmla="*/ 11811 h 19050"/>
                  <a:gd name="connsiteX1" fmla="*/ 11811 w 19050"/>
                  <a:gd name="connsiteY1" fmla="*/ 23622 h 19050"/>
                  <a:gd name="connsiteX2" fmla="*/ 0 w 19050"/>
                  <a:gd name="connsiteY2" fmla="*/ 11811 h 19050"/>
                  <a:gd name="connsiteX3" fmla="*/ 11811 w 19050"/>
                  <a:gd name="connsiteY3" fmla="*/ 0 h 19050"/>
                  <a:gd name="connsiteX4" fmla="*/ 23622 w 19050"/>
                  <a:gd name="connsiteY4" fmla="*/ 11811 h 19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50" h="19050">
                    <a:moveTo>
                      <a:pt x="23622" y="11811"/>
                    </a:moveTo>
                    <a:cubicBezTo>
                      <a:pt x="23622" y="18334"/>
                      <a:pt x="18334" y="23622"/>
                      <a:pt x="11811" y="23622"/>
                    </a:cubicBezTo>
                    <a:cubicBezTo>
                      <a:pt x="5288" y="23622"/>
                      <a:pt x="0" y="18334"/>
                      <a:pt x="0" y="11811"/>
                    </a:cubicBezTo>
                    <a:cubicBezTo>
                      <a:pt x="0" y="5288"/>
                      <a:pt x="5288" y="0"/>
                      <a:pt x="11811" y="0"/>
                    </a:cubicBezTo>
                    <a:cubicBezTo>
                      <a:pt x="18334" y="0"/>
                      <a:pt x="23622" y="5288"/>
                      <a:pt x="23622" y="11811"/>
                    </a:cubicBezTo>
                    <a:close/>
                  </a:path>
                </a:pathLst>
              </a:custGeom>
              <a:solidFill>
                <a:schemeClr val="bg1"/>
              </a:solidFill>
              <a:ln w="12700" cap="flat">
                <a:solidFill>
                  <a:schemeClr val="bg1"/>
                </a:solidFill>
                <a:prstDash val="solid"/>
                <a:miter/>
              </a:ln>
            </p:spPr>
            <p:txBody>
              <a:bodyPr rtlCol="0" anchor="ctr"/>
              <a:lstStyle/>
              <a:p>
                <a:endParaRPr lang="en-GB" sz="1600" dirty="0"/>
              </a:p>
            </p:txBody>
          </p:sp>
          <p:sp>
            <p:nvSpPr>
              <p:cNvPr id="137" name="Freeform: Shape 145">
                <a:extLst>
                  <a:ext uri="{FF2B5EF4-FFF2-40B4-BE49-F238E27FC236}">
                    <a16:creationId xmlns:a16="http://schemas.microsoft.com/office/drawing/2014/main" id="{D8C41BEC-6410-4315-97C8-8663893AD4DC}"/>
                  </a:ext>
                </a:extLst>
              </p:cNvPr>
              <p:cNvSpPr/>
              <p:nvPr/>
            </p:nvSpPr>
            <p:spPr>
              <a:xfrm>
                <a:off x="3102675" y="2800514"/>
                <a:ext cx="26119" cy="26119"/>
              </a:xfrm>
              <a:custGeom>
                <a:avLst/>
                <a:gdLst>
                  <a:gd name="connsiteX0" fmla="*/ 23622 w 19050"/>
                  <a:gd name="connsiteY0" fmla="*/ 11811 h 19050"/>
                  <a:gd name="connsiteX1" fmla="*/ 11811 w 19050"/>
                  <a:gd name="connsiteY1" fmla="*/ 23622 h 19050"/>
                  <a:gd name="connsiteX2" fmla="*/ 0 w 19050"/>
                  <a:gd name="connsiteY2" fmla="*/ 11811 h 19050"/>
                  <a:gd name="connsiteX3" fmla="*/ 11811 w 19050"/>
                  <a:gd name="connsiteY3" fmla="*/ 0 h 19050"/>
                  <a:gd name="connsiteX4" fmla="*/ 23622 w 19050"/>
                  <a:gd name="connsiteY4" fmla="*/ 11811 h 19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50" h="19050">
                    <a:moveTo>
                      <a:pt x="23622" y="11811"/>
                    </a:moveTo>
                    <a:cubicBezTo>
                      <a:pt x="23622" y="18334"/>
                      <a:pt x="18334" y="23622"/>
                      <a:pt x="11811" y="23622"/>
                    </a:cubicBezTo>
                    <a:cubicBezTo>
                      <a:pt x="5288" y="23622"/>
                      <a:pt x="0" y="18334"/>
                      <a:pt x="0" y="11811"/>
                    </a:cubicBezTo>
                    <a:cubicBezTo>
                      <a:pt x="0" y="5288"/>
                      <a:pt x="5288" y="0"/>
                      <a:pt x="11811" y="0"/>
                    </a:cubicBezTo>
                    <a:cubicBezTo>
                      <a:pt x="18334" y="0"/>
                      <a:pt x="23622" y="5288"/>
                      <a:pt x="23622" y="11811"/>
                    </a:cubicBezTo>
                    <a:close/>
                  </a:path>
                </a:pathLst>
              </a:custGeom>
              <a:solidFill>
                <a:schemeClr val="bg1"/>
              </a:solidFill>
              <a:ln w="12700" cap="flat">
                <a:solidFill>
                  <a:schemeClr val="bg1"/>
                </a:solidFill>
                <a:prstDash val="solid"/>
                <a:miter/>
              </a:ln>
            </p:spPr>
            <p:txBody>
              <a:bodyPr rtlCol="0" anchor="ctr"/>
              <a:lstStyle/>
              <a:p>
                <a:endParaRPr lang="en-GB" sz="1600" dirty="0"/>
              </a:p>
            </p:txBody>
          </p:sp>
        </p:grpSp>
      </p:grpSp>
      <p:sp>
        <p:nvSpPr>
          <p:cNvPr id="138" name="Rectangle 137">
            <a:extLst>
              <a:ext uri="{FF2B5EF4-FFF2-40B4-BE49-F238E27FC236}">
                <a16:creationId xmlns:a16="http://schemas.microsoft.com/office/drawing/2014/main" id="{FA2DCC52-43A7-4E07-B2A4-CDBD69D784CC}"/>
              </a:ext>
            </a:extLst>
          </p:cNvPr>
          <p:cNvSpPr/>
          <p:nvPr userDrawn="1"/>
        </p:nvSpPr>
        <p:spPr>
          <a:xfrm>
            <a:off x="1891622" y="2831718"/>
            <a:ext cx="9755428" cy="31412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latin typeface="Century Gothic" panose="020B0502020202020204" pitchFamily="34" charset="0"/>
              </a:rPr>
              <a:t>SOLUTIONS</a:t>
            </a:r>
          </a:p>
        </p:txBody>
      </p:sp>
      <p:sp>
        <p:nvSpPr>
          <p:cNvPr id="139" name="Pentagon 7">
            <a:extLst>
              <a:ext uri="{FF2B5EF4-FFF2-40B4-BE49-F238E27FC236}">
                <a16:creationId xmlns:a16="http://schemas.microsoft.com/office/drawing/2014/main" id="{10B94910-040B-48D0-BA2D-F3B2F1FEC2D8}"/>
              </a:ext>
            </a:extLst>
          </p:cNvPr>
          <p:cNvSpPr/>
          <p:nvPr userDrawn="1"/>
        </p:nvSpPr>
        <p:spPr>
          <a:xfrm>
            <a:off x="559049" y="2831718"/>
            <a:ext cx="2514351" cy="314127"/>
          </a:xfrm>
          <a:prstGeom prst="homePlate">
            <a:avLst>
              <a:gd name="adj" fmla="val 43935"/>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rgbClr val="FFFFFF"/>
                </a:solidFill>
                <a:latin typeface="Century Gothic" panose="020B0502020202020204" pitchFamily="34" charset="0"/>
              </a:rPr>
              <a:t>SERVICES</a:t>
            </a:r>
            <a:endParaRPr lang="en-US" dirty="0"/>
          </a:p>
        </p:txBody>
      </p:sp>
      <p:grpSp>
        <p:nvGrpSpPr>
          <p:cNvPr id="25" name="Group 24">
            <a:extLst>
              <a:ext uri="{FF2B5EF4-FFF2-40B4-BE49-F238E27FC236}">
                <a16:creationId xmlns:a16="http://schemas.microsoft.com/office/drawing/2014/main" id="{40C052A1-50D7-48A5-9B06-C4D7AFC65B10}"/>
              </a:ext>
            </a:extLst>
          </p:cNvPr>
          <p:cNvGrpSpPr/>
          <p:nvPr userDrawn="1"/>
        </p:nvGrpSpPr>
        <p:grpSpPr>
          <a:xfrm>
            <a:off x="8766081" y="3445840"/>
            <a:ext cx="1448036" cy="430887"/>
            <a:chOff x="7767931" y="3029394"/>
            <a:chExt cx="1448036" cy="430887"/>
          </a:xfrm>
        </p:grpSpPr>
        <p:sp>
          <p:nvSpPr>
            <p:cNvPr id="123" name="Rectangle 122">
              <a:extLst>
                <a:ext uri="{FF2B5EF4-FFF2-40B4-BE49-F238E27FC236}">
                  <a16:creationId xmlns:a16="http://schemas.microsoft.com/office/drawing/2014/main" id="{59DEE637-368C-415D-8302-E5BB980D6564}"/>
                </a:ext>
              </a:extLst>
            </p:cNvPr>
            <p:cNvSpPr/>
            <p:nvPr/>
          </p:nvSpPr>
          <p:spPr>
            <a:xfrm>
              <a:off x="8093370" y="3029394"/>
              <a:ext cx="1122597" cy="430887"/>
            </a:xfrm>
            <a:prstGeom prst="rect">
              <a:avLst/>
            </a:prstGeom>
          </p:spPr>
          <p:txBody>
            <a:bodyPr wrap="square" lIns="144000">
              <a:spAutoFit/>
            </a:bodyPr>
            <a:lstStyle/>
            <a:p>
              <a:pPr algn="l"/>
              <a:r>
                <a:rPr lang="en-US" sz="1100" dirty="0">
                  <a:solidFill>
                    <a:srgbClr val="FFFFFF"/>
                  </a:solidFill>
                  <a:latin typeface="Century Gothic" panose="020B0502020202020204" pitchFamily="34" charset="0"/>
                </a:rPr>
                <a:t>DATA </a:t>
              </a:r>
              <a:br>
                <a:rPr lang="sk-SK" sz="1100" dirty="0">
                  <a:solidFill>
                    <a:srgbClr val="FFFFFF"/>
                  </a:solidFill>
                  <a:latin typeface="Century Gothic" panose="020B0502020202020204" pitchFamily="34" charset="0"/>
                </a:rPr>
              </a:br>
              <a:r>
                <a:rPr lang="en-US" sz="1100" dirty="0">
                  <a:solidFill>
                    <a:srgbClr val="FFFFFF"/>
                  </a:solidFill>
                  <a:latin typeface="Century Gothic" panose="020B0502020202020204" pitchFamily="34" charset="0"/>
                </a:rPr>
                <a:t>&amp;</a:t>
              </a:r>
              <a:r>
                <a:rPr lang="sk-SK" sz="1100" dirty="0">
                  <a:solidFill>
                    <a:srgbClr val="FFFFFF"/>
                  </a:solidFill>
                  <a:latin typeface="Century Gothic" panose="020B0502020202020204" pitchFamily="34" charset="0"/>
                </a:rPr>
                <a:t> </a:t>
              </a:r>
              <a:r>
                <a:rPr lang="en-US" sz="1100" dirty="0">
                  <a:solidFill>
                    <a:srgbClr val="FFFFFF"/>
                  </a:solidFill>
                  <a:latin typeface="Century Gothic" panose="020B0502020202020204" pitchFamily="34" charset="0"/>
                </a:rPr>
                <a:t>ANALYTICS</a:t>
              </a:r>
              <a:endParaRPr lang="en-US" sz="1600" dirty="0"/>
            </a:p>
          </p:txBody>
        </p:sp>
        <p:grpSp>
          <p:nvGrpSpPr>
            <p:cNvPr id="24" name="Group 23">
              <a:extLst>
                <a:ext uri="{FF2B5EF4-FFF2-40B4-BE49-F238E27FC236}">
                  <a16:creationId xmlns:a16="http://schemas.microsoft.com/office/drawing/2014/main" id="{E1B23DE9-1B25-40E6-87CA-50E853CBD2EF}"/>
                </a:ext>
              </a:extLst>
            </p:cNvPr>
            <p:cNvGrpSpPr/>
            <p:nvPr userDrawn="1"/>
          </p:nvGrpSpPr>
          <p:grpSpPr>
            <a:xfrm>
              <a:off x="7767931" y="3052750"/>
              <a:ext cx="325438" cy="384175"/>
              <a:chOff x="9007476" y="2855913"/>
              <a:chExt cx="325438" cy="384175"/>
            </a:xfrm>
          </p:grpSpPr>
          <p:sp>
            <p:nvSpPr>
              <p:cNvPr id="15" name="Freeform 12">
                <a:extLst>
                  <a:ext uri="{FF2B5EF4-FFF2-40B4-BE49-F238E27FC236}">
                    <a16:creationId xmlns:a16="http://schemas.microsoft.com/office/drawing/2014/main" id="{443E0A3F-4C2D-46EB-97FF-1627A80B77AF}"/>
                  </a:ext>
                </a:extLst>
              </p:cNvPr>
              <p:cNvSpPr>
                <a:spLocks/>
              </p:cNvSpPr>
              <p:nvPr userDrawn="1"/>
            </p:nvSpPr>
            <p:spPr bwMode="auto">
              <a:xfrm>
                <a:off x="9007476" y="2855913"/>
                <a:ext cx="325438" cy="153988"/>
              </a:xfrm>
              <a:custGeom>
                <a:avLst/>
                <a:gdLst>
                  <a:gd name="T0" fmla="*/ 378 w 378"/>
                  <a:gd name="T1" fmla="*/ 91 h 182"/>
                  <a:gd name="T2" fmla="*/ 378 w 378"/>
                  <a:gd name="T3" fmla="*/ 91 h 182"/>
                  <a:gd name="T4" fmla="*/ 189 w 378"/>
                  <a:gd name="T5" fmla="*/ 0 h 182"/>
                  <a:gd name="T6" fmla="*/ 0 w 378"/>
                  <a:gd name="T7" fmla="*/ 91 h 182"/>
                  <a:gd name="T8" fmla="*/ 189 w 378"/>
                  <a:gd name="T9" fmla="*/ 182 h 182"/>
                  <a:gd name="T10" fmla="*/ 378 w 378"/>
                  <a:gd name="T11" fmla="*/ 91 h 182"/>
                  <a:gd name="T12" fmla="*/ 378 w 378"/>
                  <a:gd name="T13" fmla="*/ 91 h 182"/>
                </a:gdLst>
                <a:ahLst/>
                <a:cxnLst>
                  <a:cxn ang="0">
                    <a:pos x="T0" y="T1"/>
                  </a:cxn>
                  <a:cxn ang="0">
                    <a:pos x="T2" y="T3"/>
                  </a:cxn>
                  <a:cxn ang="0">
                    <a:pos x="T4" y="T5"/>
                  </a:cxn>
                  <a:cxn ang="0">
                    <a:pos x="T6" y="T7"/>
                  </a:cxn>
                  <a:cxn ang="0">
                    <a:pos x="T8" y="T9"/>
                  </a:cxn>
                  <a:cxn ang="0">
                    <a:pos x="T10" y="T11"/>
                  </a:cxn>
                  <a:cxn ang="0">
                    <a:pos x="T12" y="T13"/>
                  </a:cxn>
                </a:cxnLst>
                <a:rect l="0" t="0" r="r" b="b"/>
                <a:pathLst>
                  <a:path w="378" h="182">
                    <a:moveTo>
                      <a:pt x="378" y="91"/>
                    </a:moveTo>
                    <a:lnTo>
                      <a:pt x="378" y="91"/>
                    </a:lnTo>
                    <a:cubicBezTo>
                      <a:pt x="378" y="40"/>
                      <a:pt x="294" y="0"/>
                      <a:pt x="189" y="0"/>
                    </a:cubicBezTo>
                    <a:cubicBezTo>
                      <a:pt x="85" y="0"/>
                      <a:pt x="0" y="40"/>
                      <a:pt x="0" y="91"/>
                    </a:cubicBezTo>
                    <a:cubicBezTo>
                      <a:pt x="0" y="141"/>
                      <a:pt x="85" y="182"/>
                      <a:pt x="189" y="182"/>
                    </a:cubicBezTo>
                    <a:cubicBezTo>
                      <a:pt x="294" y="182"/>
                      <a:pt x="378" y="141"/>
                      <a:pt x="378" y="91"/>
                    </a:cubicBezTo>
                    <a:lnTo>
                      <a:pt x="378" y="91"/>
                    </a:lnTo>
                    <a:close/>
                  </a:path>
                </a:pathLst>
              </a:cu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13">
                <a:extLst>
                  <a:ext uri="{FF2B5EF4-FFF2-40B4-BE49-F238E27FC236}">
                    <a16:creationId xmlns:a16="http://schemas.microsoft.com/office/drawing/2014/main" id="{A2C0D1CD-EE5C-4ED0-AE87-FC2AA8DB92BC}"/>
                  </a:ext>
                </a:extLst>
              </p:cNvPr>
              <p:cNvSpPr>
                <a:spLocks/>
              </p:cNvSpPr>
              <p:nvPr userDrawn="1"/>
            </p:nvSpPr>
            <p:spPr bwMode="auto">
              <a:xfrm>
                <a:off x="9007476" y="3009900"/>
                <a:ext cx="325438" cy="76200"/>
              </a:xfrm>
              <a:custGeom>
                <a:avLst/>
                <a:gdLst>
                  <a:gd name="T0" fmla="*/ 0 w 378"/>
                  <a:gd name="T1" fmla="*/ 0 h 92"/>
                  <a:gd name="T2" fmla="*/ 0 w 378"/>
                  <a:gd name="T3" fmla="*/ 0 h 92"/>
                  <a:gd name="T4" fmla="*/ 189 w 378"/>
                  <a:gd name="T5" fmla="*/ 92 h 92"/>
                  <a:gd name="T6" fmla="*/ 378 w 378"/>
                  <a:gd name="T7" fmla="*/ 0 h 92"/>
                </a:gdLst>
                <a:ahLst/>
                <a:cxnLst>
                  <a:cxn ang="0">
                    <a:pos x="T0" y="T1"/>
                  </a:cxn>
                  <a:cxn ang="0">
                    <a:pos x="T2" y="T3"/>
                  </a:cxn>
                  <a:cxn ang="0">
                    <a:pos x="T4" y="T5"/>
                  </a:cxn>
                  <a:cxn ang="0">
                    <a:pos x="T6" y="T7"/>
                  </a:cxn>
                </a:cxnLst>
                <a:rect l="0" t="0" r="r" b="b"/>
                <a:pathLst>
                  <a:path w="378" h="92">
                    <a:moveTo>
                      <a:pt x="0" y="0"/>
                    </a:moveTo>
                    <a:lnTo>
                      <a:pt x="0" y="0"/>
                    </a:lnTo>
                    <a:cubicBezTo>
                      <a:pt x="0" y="51"/>
                      <a:pt x="85" y="92"/>
                      <a:pt x="189" y="92"/>
                    </a:cubicBezTo>
                    <a:cubicBezTo>
                      <a:pt x="294" y="92"/>
                      <a:pt x="378" y="51"/>
                      <a:pt x="378" y="0"/>
                    </a:cubicBezTo>
                  </a:path>
                </a:pathLst>
              </a:cu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7" name="Freeform 14">
                <a:extLst>
                  <a:ext uri="{FF2B5EF4-FFF2-40B4-BE49-F238E27FC236}">
                    <a16:creationId xmlns:a16="http://schemas.microsoft.com/office/drawing/2014/main" id="{B190E139-4089-45D7-BE84-BB703B7F6860}"/>
                  </a:ext>
                </a:extLst>
              </p:cNvPr>
              <p:cNvSpPr>
                <a:spLocks/>
              </p:cNvSpPr>
              <p:nvPr userDrawn="1"/>
            </p:nvSpPr>
            <p:spPr bwMode="auto">
              <a:xfrm>
                <a:off x="9007476" y="3086100"/>
                <a:ext cx="325438" cy="77788"/>
              </a:xfrm>
              <a:custGeom>
                <a:avLst/>
                <a:gdLst>
                  <a:gd name="T0" fmla="*/ 0 w 378"/>
                  <a:gd name="T1" fmla="*/ 0 h 91"/>
                  <a:gd name="T2" fmla="*/ 0 w 378"/>
                  <a:gd name="T3" fmla="*/ 0 h 91"/>
                  <a:gd name="T4" fmla="*/ 189 w 378"/>
                  <a:gd name="T5" fmla="*/ 91 h 91"/>
                  <a:gd name="T6" fmla="*/ 378 w 378"/>
                  <a:gd name="T7" fmla="*/ 0 h 91"/>
                </a:gdLst>
                <a:ahLst/>
                <a:cxnLst>
                  <a:cxn ang="0">
                    <a:pos x="T0" y="T1"/>
                  </a:cxn>
                  <a:cxn ang="0">
                    <a:pos x="T2" y="T3"/>
                  </a:cxn>
                  <a:cxn ang="0">
                    <a:pos x="T4" y="T5"/>
                  </a:cxn>
                  <a:cxn ang="0">
                    <a:pos x="T6" y="T7"/>
                  </a:cxn>
                </a:cxnLst>
                <a:rect l="0" t="0" r="r" b="b"/>
                <a:pathLst>
                  <a:path w="378" h="91">
                    <a:moveTo>
                      <a:pt x="0" y="0"/>
                    </a:moveTo>
                    <a:lnTo>
                      <a:pt x="0" y="0"/>
                    </a:lnTo>
                    <a:cubicBezTo>
                      <a:pt x="0" y="50"/>
                      <a:pt x="85" y="91"/>
                      <a:pt x="189" y="91"/>
                    </a:cubicBezTo>
                    <a:cubicBezTo>
                      <a:pt x="294" y="91"/>
                      <a:pt x="378" y="50"/>
                      <a:pt x="378" y="0"/>
                    </a:cubicBezTo>
                  </a:path>
                </a:pathLst>
              </a:cu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8" name="Freeform 15">
                <a:extLst>
                  <a:ext uri="{FF2B5EF4-FFF2-40B4-BE49-F238E27FC236}">
                    <a16:creationId xmlns:a16="http://schemas.microsoft.com/office/drawing/2014/main" id="{D12929EC-922A-4D98-86BC-59CF60BBF1D5}"/>
                  </a:ext>
                </a:extLst>
              </p:cNvPr>
              <p:cNvSpPr>
                <a:spLocks/>
              </p:cNvSpPr>
              <p:nvPr userDrawn="1"/>
            </p:nvSpPr>
            <p:spPr bwMode="auto">
              <a:xfrm>
                <a:off x="9007476" y="2932113"/>
                <a:ext cx="325438" cy="307975"/>
              </a:xfrm>
              <a:custGeom>
                <a:avLst/>
                <a:gdLst>
                  <a:gd name="T0" fmla="*/ 378 w 378"/>
                  <a:gd name="T1" fmla="*/ 0 h 366"/>
                  <a:gd name="T2" fmla="*/ 378 w 378"/>
                  <a:gd name="T3" fmla="*/ 0 h 366"/>
                  <a:gd name="T4" fmla="*/ 378 w 378"/>
                  <a:gd name="T5" fmla="*/ 274 h 366"/>
                  <a:gd name="T6" fmla="*/ 189 w 378"/>
                  <a:gd name="T7" fmla="*/ 366 h 366"/>
                  <a:gd name="T8" fmla="*/ 0 w 378"/>
                  <a:gd name="T9" fmla="*/ 274 h 366"/>
                  <a:gd name="T10" fmla="*/ 0 w 378"/>
                  <a:gd name="T11" fmla="*/ 0 h 366"/>
                </a:gdLst>
                <a:ahLst/>
                <a:cxnLst>
                  <a:cxn ang="0">
                    <a:pos x="T0" y="T1"/>
                  </a:cxn>
                  <a:cxn ang="0">
                    <a:pos x="T2" y="T3"/>
                  </a:cxn>
                  <a:cxn ang="0">
                    <a:pos x="T4" y="T5"/>
                  </a:cxn>
                  <a:cxn ang="0">
                    <a:pos x="T6" y="T7"/>
                  </a:cxn>
                  <a:cxn ang="0">
                    <a:pos x="T8" y="T9"/>
                  </a:cxn>
                  <a:cxn ang="0">
                    <a:pos x="T10" y="T11"/>
                  </a:cxn>
                </a:cxnLst>
                <a:rect l="0" t="0" r="r" b="b"/>
                <a:pathLst>
                  <a:path w="378" h="366">
                    <a:moveTo>
                      <a:pt x="378" y="0"/>
                    </a:moveTo>
                    <a:lnTo>
                      <a:pt x="378" y="0"/>
                    </a:lnTo>
                    <a:lnTo>
                      <a:pt x="378" y="274"/>
                    </a:lnTo>
                    <a:cubicBezTo>
                      <a:pt x="378" y="325"/>
                      <a:pt x="294" y="366"/>
                      <a:pt x="189" y="366"/>
                    </a:cubicBezTo>
                    <a:cubicBezTo>
                      <a:pt x="85" y="366"/>
                      <a:pt x="0" y="325"/>
                      <a:pt x="0" y="274"/>
                    </a:cubicBezTo>
                    <a:lnTo>
                      <a:pt x="0" y="0"/>
                    </a:lnTo>
                  </a:path>
                </a:pathLst>
              </a:cu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grpSp>
        <p:nvGrpSpPr>
          <p:cNvPr id="129" name="Group 128">
            <a:extLst>
              <a:ext uri="{FF2B5EF4-FFF2-40B4-BE49-F238E27FC236}">
                <a16:creationId xmlns:a16="http://schemas.microsoft.com/office/drawing/2014/main" id="{564416E4-29B7-4509-9420-9515CC1613DE}"/>
              </a:ext>
            </a:extLst>
          </p:cNvPr>
          <p:cNvGrpSpPr/>
          <p:nvPr userDrawn="1"/>
        </p:nvGrpSpPr>
        <p:grpSpPr>
          <a:xfrm>
            <a:off x="559048" y="2517591"/>
            <a:ext cx="11088001" cy="314127"/>
            <a:chOff x="559048" y="2517591"/>
            <a:chExt cx="11088001" cy="314127"/>
          </a:xfrm>
        </p:grpSpPr>
        <p:sp>
          <p:nvSpPr>
            <p:cNvPr id="140" name="Rectangle 139">
              <a:extLst>
                <a:ext uri="{FF2B5EF4-FFF2-40B4-BE49-F238E27FC236}">
                  <a16:creationId xmlns:a16="http://schemas.microsoft.com/office/drawing/2014/main" id="{BF872A10-6EE3-4B30-96DE-C7F54D592B94}"/>
                </a:ext>
              </a:extLst>
            </p:cNvPr>
            <p:cNvSpPr/>
            <p:nvPr userDrawn="1"/>
          </p:nvSpPr>
          <p:spPr>
            <a:xfrm>
              <a:off x="559048" y="2517591"/>
              <a:ext cx="11088001" cy="31412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latin typeface="Century Gothic" panose="020B0502020202020204" pitchFamily="34" charset="0"/>
              </a:endParaRPr>
            </a:p>
          </p:txBody>
        </p:sp>
        <p:sp>
          <p:nvSpPr>
            <p:cNvPr id="141" name="Rectangle 140">
              <a:extLst>
                <a:ext uri="{FF2B5EF4-FFF2-40B4-BE49-F238E27FC236}">
                  <a16:creationId xmlns:a16="http://schemas.microsoft.com/office/drawing/2014/main" id="{4E238967-E9F5-4215-ADAC-9A9539E73E92}"/>
                </a:ext>
              </a:extLst>
            </p:cNvPr>
            <p:cNvSpPr/>
            <p:nvPr userDrawn="1"/>
          </p:nvSpPr>
          <p:spPr>
            <a:xfrm>
              <a:off x="670282" y="2536155"/>
              <a:ext cx="1848583" cy="2769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algn="ctr"/>
              <a:r>
                <a:rPr lang="en-US" sz="1200" b="1" dirty="0">
                  <a:solidFill>
                    <a:schemeClr val="tx1"/>
                  </a:solidFill>
                  <a:latin typeface="Century Gothic" panose="020B0502020202020204" pitchFamily="34" charset="0"/>
                </a:rPr>
                <a:t>BANKING &amp; PAYMENTS</a:t>
              </a:r>
            </a:p>
          </p:txBody>
        </p:sp>
        <p:sp>
          <p:nvSpPr>
            <p:cNvPr id="142" name="Rectangle 141">
              <a:extLst>
                <a:ext uri="{FF2B5EF4-FFF2-40B4-BE49-F238E27FC236}">
                  <a16:creationId xmlns:a16="http://schemas.microsoft.com/office/drawing/2014/main" id="{5EC210AA-2B53-4DB2-A725-EF7E845D78A0}"/>
                </a:ext>
              </a:extLst>
            </p:cNvPr>
            <p:cNvSpPr/>
            <p:nvPr userDrawn="1"/>
          </p:nvSpPr>
          <p:spPr>
            <a:xfrm>
              <a:off x="3310215" y="2536155"/>
              <a:ext cx="1499128" cy="2769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algn="ctr"/>
              <a:r>
                <a:rPr lang="en-US" sz="1200" b="1" dirty="0">
                  <a:solidFill>
                    <a:schemeClr val="tx1"/>
                  </a:solidFill>
                  <a:latin typeface="Century Gothic" panose="020B0502020202020204" pitchFamily="34" charset="0"/>
                </a:rPr>
                <a:t>CAPITAL MARKETS</a:t>
              </a:r>
            </a:p>
          </p:txBody>
        </p:sp>
        <p:sp>
          <p:nvSpPr>
            <p:cNvPr id="143" name="Rectangle 142">
              <a:extLst>
                <a:ext uri="{FF2B5EF4-FFF2-40B4-BE49-F238E27FC236}">
                  <a16:creationId xmlns:a16="http://schemas.microsoft.com/office/drawing/2014/main" id="{3A2EF721-3959-4069-ADF7-408763769BEC}"/>
                </a:ext>
              </a:extLst>
            </p:cNvPr>
            <p:cNvSpPr/>
            <p:nvPr userDrawn="1"/>
          </p:nvSpPr>
          <p:spPr>
            <a:xfrm>
              <a:off x="5600693" y="2536155"/>
              <a:ext cx="2489784" cy="2769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algn="ctr"/>
              <a:r>
                <a:rPr lang="en-US" sz="1200" b="1" dirty="0">
                  <a:solidFill>
                    <a:schemeClr val="tx1"/>
                  </a:solidFill>
                  <a:latin typeface="Century Gothic" panose="020B0502020202020204" pitchFamily="34" charset="0"/>
                </a:rPr>
                <a:t>WEALTH &amp; ASSET MANAGEMENT</a:t>
              </a:r>
            </a:p>
          </p:txBody>
        </p:sp>
        <p:sp>
          <p:nvSpPr>
            <p:cNvPr id="144" name="Rectangle 143">
              <a:extLst>
                <a:ext uri="{FF2B5EF4-FFF2-40B4-BE49-F238E27FC236}">
                  <a16:creationId xmlns:a16="http://schemas.microsoft.com/office/drawing/2014/main" id="{B680A911-9304-4917-9255-183AD7DE5557}"/>
                </a:ext>
              </a:extLst>
            </p:cNvPr>
            <p:cNvSpPr/>
            <p:nvPr userDrawn="1"/>
          </p:nvSpPr>
          <p:spPr>
            <a:xfrm>
              <a:off x="8881827" y="2536155"/>
              <a:ext cx="1037463" cy="2769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algn="ctr"/>
              <a:r>
                <a:rPr lang="en-US" sz="1200" b="1" dirty="0">
                  <a:solidFill>
                    <a:schemeClr val="tx1"/>
                  </a:solidFill>
                  <a:latin typeface="Century Gothic" panose="020B0502020202020204" pitchFamily="34" charset="0"/>
                </a:rPr>
                <a:t>INSURANCE</a:t>
              </a:r>
            </a:p>
          </p:txBody>
        </p:sp>
        <p:sp>
          <p:nvSpPr>
            <p:cNvPr id="145" name="Rectangle 144">
              <a:extLst>
                <a:ext uri="{FF2B5EF4-FFF2-40B4-BE49-F238E27FC236}">
                  <a16:creationId xmlns:a16="http://schemas.microsoft.com/office/drawing/2014/main" id="{BB218501-6E0B-4742-849D-AA316D196397}"/>
                </a:ext>
              </a:extLst>
            </p:cNvPr>
            <p:cNvSpPr/>
            <p:nvPr userDrawn="1"/>
          </p:nvSpPr>
          <p:spPr>
            <a:xfrm>
              <a:off x="10710637" y="2536155"/>
              <a:ext cx="774571" cy="2769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algn="ctr"/>
              <a:r>
                <a:rPr lang="en-US" sz="1200" b="1" dirty="0">
                  <a:solidFill>
                    <a:schemeClr val="tx1"/>
                  </a:solidFill>
                  <a:latin typeface="Century Gothic" panose="020B0502020202020204" pitchFamily="34" charset="0"/>
                </a:rPr>
                <a:t>ENERGY</a:t>
              </a:r>
            </a:p>
          </p:txBody>
        </p:sp>
        <p:cxnSp>
          <p:nvCxnSpPr>
            <p:cNvPr id="146" name="Straight Connector 145">
              <a:extLst>
                <a:ext uri="{FF2B5EF4-FFF2-40B4-BE49-F238E27FC236}">
                  <a16:creationId xmlns:a16="http://schemas.microsoft.com/office/drawing/2014/main" id="{A1A2F8CE-C1F2-41DF-B787-B6766E840272}"/>
                </a:ext>
              </a:extLst>
            </p:cNvPr>
            <p:cNvCxnSpPr/>
            <p:nvPr userDrawn="1"/>
          </p:nvCxnSpPr>
          <p:spPr>
            <a:xfrm>
              <a:off x="2628790" y="2674655"/>
              <a:ext cx="571500" cy="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47" name="Straight Connector 146">
              <a:extLst>
                <a:ext uri="{FF2B5EF4-FFF2-40B4-BE49-F238E27FC236}">
                  <a16:creationId xmlns:a16="http://schemas.microsoft.com/office/drawing/2014/main" id="{B8B36C99-0D7E-4859-8A71-E04C5BB529F0}"/>
                </a:ext>
              </a:extLst>
            </p:cNvPr>
            <p:cNvCxnSpPr/>
            <p:nvPr userDrawn="1"/>
          </p:nvCxnSpPr>
          <p:spPr>
            <a:xfrm>
              <a:off x="4919268" y="2674655"/>
              <a:ext cx="571500" cy="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48" name="Straight Connector 147">
              <a:extLst>
                <a:ext uri="{FF2B5EF4-FFF2-40B4-BE49-F238E27FC236}">
                  <a16:creationId xmlns:a16="http://schemas.microsoft.com/office/drawing/2014/main" id="{CA08FDD5-4229-4A94-B65D-208C147A58AF}"/>
                </a:ext>
              </a:extLst>
            </p:cNvPr>
            <p:cNvCxnSpPr/>
            <p:nvPr userDrawn="1"/>
          </p:nvCxnSpPr>
          <p:spPr>
            <a:xfrm>
              <a:off x="8200402" y="2674655"/>
              <a:ext cx="571500" cy="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49" name="Straight Connector 148">
              <a:extLst>
                <a:ext uri="{FF2B5EF4-FFF2-40B4-BE49-F238E27FC236}">
                  <a16:creationId xmlns:a16="http://schemas.microsoft.com/office/drawing/2014/main" id="{1B721550-57CA-45E7-A3CF-5B81F14C5E11}"/>
                </a:ext>
              </a:extLst>
            </p:cNvPr>
            <p:cNvCxnSpPr/>
            <p:nvPr userDrawn="1"/>
          </p:nvCxnSpPr>
          <p:spPr>
            <a:xfrm>
              <a:off x="10029215" y="2674655"/>
              <a:ext cx="571500" cy="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21164265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blank" preserve="1">
  <p:cSld name="Capco Services and Solutions_dark">
    <p:spTree>
      <p:nvGrpSpPr>
        <p:cNvPr id="1" name=""/>
        <p:cNvGrpSpPr/>
        <p:nvPr/>
      </p:nvGrpSpPr>
      <p:grpSpPr>
        <a:xfrm>
          <a:off x="0" y="0"/>
          <a:ext cx="0" cy="0"/>
          <a:chOff x="0" y="0"/>
          <a:chExt cx="0" cy="0"/>
        </a:xfrm>
      </p:grpSpPr>
      <p:pic>
        <p:nvPicPr>
          <p:cNvPr id="129" name="Picture 128">
            <a:extLst>
              <a:ext uri="{FF2B5EF4-FFF2-40B4-BE49-F238E27FC236}">
                <a16:creationId xmlns:a16="http://schemas.microsoft.com/office/drawing/2014/main" id="{6F03FF18-AABC-47FE-9923-9D1C550C27DA}"/>
              </a:ext>
            </a:extLst>
          </p:cNvPr>
          <p:cNvPicPr>
            <a:picLocks/>
          </p:cNvPicPr>
          <p:nvPr userDrawn="1"/>
        </p:nvPicPr>
        <p:blipFill>
          <a:blip r:embed="rId2">
            <a:extLst>
              <a:ext uri="{28A0092B-C50C-407E-A947-70E740481C1C}">
                <a14:useLocalDpi xmlns:a14="http://schemas.microsoft.com/office/drawing/2010/main" val="0"/>
              </a:ext>
            </a:extLst>
          </a:blip>
          <a:srcRect t="75" b="75"/>
          <a:stretch/>
        </p:blipFill>
        <p:spPr>
          <a:xfrm>
            <a:off x="0" y="0"/>
            <a:ext cx="12192000" cy="6858000"/>
          </a:xfrm>
          <a:prstGeom prst="rect">
            <a:avLst/>
          </a:prstGeom>
        </p:spPr>
      </p:pic>
      <p:sp>
        <p:nvSpPr>
          <p:cNvPr id="43" name="Rounded Rectangle 43">
            <a:extLst>
              <a:ext uri="{FF2B5EF4-FFF2-40B4-BE49-F238E27FC236}">
                <a16:creationId xmlns:a16="http://schemas.microsoft.com/office/drawing/2014/main" id="{638371CC-C4CE-4C49-90B0-4816431B9833}"/>
              </a:ext>
            </a:extLst>
          </p:cNvPr>
          <p:cNvSpPr/>
          <p:nvPr userDrawn="1"/>
        </p:nvSpPr>
        <p:spPr>
          <a:xfrm>
            <a:off x="1891622" y="4176723"/>
            <a:ext cx="9755428" cy="1030878"/>
          </a:xfrm>
          <a:prstGeom prst="roundRect">
            <a:avLst>
              <a:gd name="adj"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44" name="Pentagon 45">
            <a:extLst>
              <a:ext uri="{FF2B5EF4-FFF2-40B4-BE49-F238E27FC236}">
                <a16:creationId xmlns:a16="http://schemas.microsoft.com/office/drawing/2014/main" id="{0840AE88-0470-4538-BA6B-63CED7007174}"/>
              </a:ext>
            </a:extLst>
          </p:cNvPr>
          <p:cNvSpPr/>
          <p:nvPr userDrawn="1"/>
        </p:nvSpPr>
        <p:spPr>
          <a:xfrm>
            <a:off x="559049" y="4176723"/>
            <a:ext cx="2642132" cy="1030878"/>
          </a:xfrm>
          <a:prstGeom prst="homePlate">
            <a:avLst>
              <a:gd name="adj" fmla="val 25343"/>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84" name="Rounded Rectangle 108">
            <a:extLst>
              <a:ext uri="{FF2B5EF4-FFF2-40B4-BE49-F238E27FC236}">
                <a16:creationId xmlns:a16="http://schemas.microsoft.com/office/drawing/2014/main" id="{7F0C0FF5-EEC1-4AF1-AB65-8EF5754F59F5}"/>
              </a:ext>
            </a:extLst>
          </p:cNvPr>
          <p:cNvSpPr/>
          <p:nvPr/>
        </p:nvSpPr>
        <p:spPr>
          <a:xfrm>
            <a:off x="1891622" y="5207602"/>
            <a:ext cx="9755428" cy="1030878"/>
          </a:xfrm>
          <a:prstGeom prst="roundRect">
            <a:avLst>
              <a:gd name="adj" fmla="val 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85" name="Pentagon 109">
            <a:extLst>
              <a:ext uri="{FF2B5EF4-FFF2-40B4-BE49-F238E27FC236}">
                <a16:creationId xmlns:a16="http://schemas.microsoft.com/office/drawing/2014/main" id="{95A3C803-27FA-42DD-B0BF-AFF2F90BE97D}"/>
              </a:ext>
            </a:extLst>
          </p:cNvPr>
          <p:cNvSpPr/>
          <p:nvPr/>
        </p:nvSpPr>
        <p:spPr>
          <a:xfrm>
            <a:off x="559049" y="5207602"/>
            <a:ext cx="2642132" cy="1030878"/>
          </a:xfrm>
          <a:prstGeom prst="homePlate">
            <a:avLst>
              <a:gd name="adj" fmla="val 25343"/>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112" name="Rounded Rectangle 97">
            <a:extLst>
              <a:ext uri="{FF2B5EF4-FFF2-40B4-BE49-F238E27FC236}">
                <a16:creationId xmlns:a16="http://schemas.microsoft.com/office/drawing/2014/main" id="{32602A8D-A84D-47FA-8466-C6EBB6A50A75}"/>
              </a:ext>
            </a:extLst>
          </p:cNvPr>
          <p:cNvSpPr/>
          <p:nvPr/>
        </p:nvSpPr>
        <p:spPr>
          <a:xfrm>
            <a:off x="1891622" y="3145845"/>
            <a:ext cx="9755428" cy="1030878"/>
          </a:xfrm>
          <a:prstGeom prst="roundRect">
            <a:avLst>
              <a:gd name="adj" fmla="val 0"/>
            </a:avLst>
          </a:prstGeom>
          <a:solidFill>
            <a:srgbClr val="8C1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113" name="Pentagon 98">
            <a:extLst>
              <a:ext uri="{FF2B5EF4-FFF2-40B4-BE49-F238E27FC236}">
                <a16:creationId xmlns:a16="http://schemas.microsoft.com/office/drawing/2014/main" id="{C1285645-21D2-4816-A944-6B54D63BEDB4}"/>
              </a:ext>
            </a:extLst>
          </p:cNvPr>
          <p:cNvSpPr/>
          <p:nvPr/>
        </p:nvSpPr>
        <p:spPr>
          <a:xfrm>
            <a:off x="559049" y="3145845"/>
            <a:ext cx="2642132" cy="1030878"/>
          </a:xfrm>
          <a:prstGeom prst="homePlate">
            <a:avLst>
              <a:gd name="adj" fmla="val 25343"/>
            </a:avLst>
          </a:prstGeom>
          <a:solidFill>
            <a:srgbClr val="E623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5" name="Footer Placeholder 3">
            <a:extLst>
              <a:ext uri="{FF2B5EF4-FFF2-40B4-BE49-F238E27FC236}">
                <a16:creationId xmlns:a16="http://schemas.microsoft.com/office/drawing/2014/main" id="{E99C7981-0EEE-4F6D-A405-BF1594469F15}"/>
              </a:ext>
            </a:extLst>
          </p:cNvPr>
          <p:cNvSpPr>
            <a:spLocks noGrp="1"/>
          </p:cNvSpPr>
          <p:nvPr userDrawn="1">
            <p:ph type="ftr" sz="quarter" idx="3"/>
          </p:nvPr>
        </p:nvSpPr>
        <p:spPr>
          <a:xfrm>
            <a:off x="3895724" y="6463172"/>
            <a:ext cx="7477125" cy="297962"/>
          </a:xfrm>
          <a:prstGeom prst="rect">
            <a:avLst/>
          </a:prstGeom>
          <a:noFill/>
        </p:spPr>
        <p:txBody>
          <a:bodyPr vert="horz" lIns="45720" tIns="36000" rIns="91440" bIns="45720" rtlCol="0" anchor="t" anchorCtr="0">
            <a:spAutoFit/>
          </a:bodyPr>
          <a:lstStyle>
            <a:lvl1pPr>
              <a:defRPr lang="en-US" sz="700" smtClean="0">
                <a:solidFill>
                  <a:schemeClr val="bg2">
                    <a:lumMod val="75000"/>
                  </a:schemeClr>
                </a:solidFill>
              </a:defRPr>
            </a:lvl1pPr>
          </a:lstStyle>
          <a:p>
            <a:r>
              <a:rPr lang="en-US" dirty="0"/>
              <a:t>To edit the footer text go to Insert &gt; Header &amp; Footer</a:t>
            </a:r>
          </a:p>
          <a:p>
            <a:r>
              <a:rPr lang="en-US" dirty="0"/>
              <a:t>Footer can span to two lines </a:t>
            </a:r>
          </a:p>
        </p:txBody>
      </p:sp>
      <p:sp>
        <p:nvSpPr>
          <p:cNvPr id="6" name="TextBox 5">
            <a:extLst>
              <a:ext uri="{FF2B5EF4-FFF2-40B4-BE49-F238E27FC236}">
                <a16:creationId xmlns:a16="http://schemas.microsoft.com/office/drawing/2014/main" id="{1F8338AC-4500-47E3-BBAF-D63CA2D1C27B}"/>
              </a:ext>
            </a:extLst>
          </p:cNvPr>
          <p:cNvSpPr txBox="1"/>
          <p:nvPr userDrawn="1"/>
        </p:nvSpPr>
        <p:spPr>
          <a:xfrm>
            <a:off x="550863" y="6486685"/>
            <a:ext cx="4929135" cy="123111"/>
          </a:xfrm>
          <a:prstGeom prst="rect">
            <a:avLst/>
          </a:prstGeom>
          <a:noFill/>
        </p:spPr>
        <p:txBody>
          <a:bodyPr wrap="square" lIns="0" tIns="0" rIns="0" bIns="0" rtlCol="0">
            <a:spAutoFit/>
          </a:bodyPr>
          <a:lstStyle/>
          <a:p>
            <a:pPr marL="0" marR="0" lvl="0" indent="0" algn="l" defTabSz="108834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rPr>
              <a:t>© 2022 The Capital Markets Company. Capco Confidential. All rights reserved.</a:t>
            </a:r>
          </a:p>
        </p:txBody>
      </p:sp>
      <p:sp>
        <p:nvSpPr>
          <p:cNvPr id="7" name="TextBox 6">
            <a:extLst>
              <a:ext uri="{FF2B5EF4-FFF2-40B4-BE49-F238E27FC236}">
                <a16:creationId xmlns:a16="http://schemas.microsoft.com/office/drawing/2014/main" id="{E0B722DA-A7EF-42D4-97E8-22596004672B}"/>
              </a:ext>
            </a:extLst>
          </p:cNvPr>
          <p:cNvSpPr txBox="1"/>
          <p:nvPr userDrawn="1"/>
        </p:nvSpPr>
        <p:spPr>
          <a:xfrm>
            <a:off x="11372849" y="6423669"/>
            <a:ext cx="298722" cy="269383"/>
          </a:xfrm>
          <a:prstGeom prst="rect">
            <a:avLst/>
          </a:prstGeom>
          <a:noFill/>
        </p:spPr>
        <p:txBody>
          <a:bodyPr wrap="square" lIns="0" tIns="0" rIns="0" bIns="0" rtlCol="0" anchor="ctr" anchorCtr="0">
            <a:noAutofit/>
          </a:bodyPr>
          <a:lstStyle/>
          <a:p>
            <a:pPr marL="0" marR="0" lvl="0" indent="0" algn="r" defTabSz="1088340" rtl="0" eaLnBrk="1" fontAlgn="auto" latinLnBrk="0" hangingPunct="1">
              <a:lnSpc>
                <a:spcPct val="100000"/>
              </a:lnSpc>
              <a:spcBef>
                <a:spcPts val="0"/>
              </a:spcBef>
              <a:spcAft>
                <a:spcPts val="0"/>
              </a:spcAft>
              <a:buClrTx/>
              <a:buSzTx/>
              <a:buFontTx/>
              <a:buNone/>
              <a:tabLst/>
              <a:defRPr/>
            </a:pPr>
            <a:fld id="{3BB745A9-307D-7A4A-B43D-4F1813E0F239}" type="slidenum">
              <a:rPr kumimoji="0" lang="en-US" sz="800" b="0" i="0" u="none" strike="noStrike" kern="1200" cap="none" spc="0" normalizeH="0" baseline="0" noProof="0" smtClean="0">
                <a:ln>
                  <a:noFill/>
                </a:ln>
                <a:solidFill>
                  <a:schemeClr val="bg2">
                    <a:lumMod val="75000"/>
                  </a:schemeClr>
                </a:solidFill>
                <a:effectLst/>
                <a:uLnTx/>
                <a:uFillTx/>
                <a:latin typeface="Calibri" panose="020F0502020204030204" pitchFamily="34" charset="0"/>
                <a:cs typeface="Calibri" panose="020F0502020204030204" pitchFamily="34" charset="0"/>
              </a:rPr>
              <a:pPr marL="0" marR="0" lvl="0" indent="0" algn="r" defTabSz="108834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endParaRPr>
          </a:p>
        </p:txBody>
      </p:sp>
      <p:sp>
        <p:nvSpPr>
          <p:cNvPr id="8" name="Title 3">
            <a:extLst>
              <a:ext uri="{FF2B5EF4-FFF2-40B4-BE49-F238E27FC236}">
                <a16:creationId xmlns:a16="http://schemas.microsoft.com/office/drawing/2014/main" id="{AB509BF3-FEFE-4E4F-84DB-574D01A6710B}"/>
              </a:ext>
            </a:extLst>
          </p:cNvPr>
          <p:cNvSpPr txBox="1">
            <a:spLocks/>
          </p:cNvSpPr>
          <p:nvPr userDrawn="1"/>
        </p:nvSpPr>
        <p:spPr>
          <a:xfrm>
            <a:off x="542647" y="365126"/>
            <a:ext cx="11098999" cy="332399"/>
          </a:xfrm>
          <a:prstGeom prst="rect">
            <a:avLst/>
          </a:prstGeom>
        </p:spPr>
        <p:txBody>
          <a:bodyPr vert="horz" lIns="0" tIns="0" rIns="0" bIns="0" rtlCol="0" anchor="t" anchorCtr="0">
            <a:spAutoFit/>
          </a:bodyPr>
          <a:lstStyle>
            <a:lvl1pPr>
              <a:lnSpc>
                <a:spcPct val="90000"/>
              </a:lnSpc>
              <a:spcBef>
                <a:spcPct val="0"/>
              </a:spcBef>
              <a:buNone/>
              <a:defRPr sz="2400" b="0" i="0" cap="all" baseline="0">
                <a:latin typeface="Century Gothic" panose="020B05020202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400" b="0" i="0" u="none" strike="noStrike" kern="1200" cap="all" spc="0" normalizeH="0" baseline="0" noProof="0" dirty="0">
                <a:ln>
                  <a:noFill/>
                </a:ln>
                <a:solidFill>
                  <a:schemeClr val="bg1"/>
                </a:solidFill>
                <a:effectLst/>
                <a:uLnTx/>
                <a:uFillTx/>
                <a:latin typeface="Century Gothic" panose="020B0502020202020204" pitchFamily="34" charset="0"/>
                <a:ea typeface="+mj-ea"/>
                <a:cs typeface="+mj-cs"/>
              </a:rPr>
              <a:t>Capco Services and Solutions</a:t>
            </a:r>
          </a:p>
        </p:txBody>
      </p:sp>
      <p:sp>
        <p:nvSpPr>
          <p:cNvPr id="41" name="Content Placeholder 7">
            <a:extLst>
              <a:ext uri="{FF2B5EF4-FFF2-40B4-BE49-F238E27FC236}">
                <a16:creationId xmlns:a16="http://schemas.microsoft.com/office/drawing/2014/main" id="{157A3A4F-12BB-4D23-8537-560319F70DA0}"/>
              </a:ext>
            </a:extLst>
          </p:cNvPr>
          <p:cNvSpPr txBox="1">
            <a:spLocks/>
          </p:cNvSpPr>
          <p:nvPr userDrawn="1"/>
        </p:nvSpPr>
        <p:spPr>
          <a:xfrm>
            <a:off x="559048" y="1192060"/>
            <a:ext cx="11088001" cy="830997"/>
          </a:xfrm>
          <a:prstGeom prst="rect">
            <a:avLst/>
          </a:prstGeom>
        </p:spPr>
        <p:txBody>
          <a:bodyPr numCol="1">
            <a:spAutoFit/>
          </a:bodyPr>
          <a:lstStyle>
            <a:lvl1pPr marL="0" indent="0" algn="l" defTabSz="914400" rtl="0" eaLnBrk="1" latinLnBrk="0" hangingPunct="1">
              <a:lnSpc>
                <a:spcPct val="100000"/>
              </a:lnSpc>
              <a:spcBef>
                <a:spcPts val="600"/>
              </a:spcBef>
              <a:buFont typeface="Arial" panose="020B0604020202020204" pitchFamily="34" charset="0"/>
              <a:buNone/>
              <a:defRPr sz="1400" b="0" i="0" kern="1200">
                <a:solidFill>
                  <a:schemeClr val="accent3"/>
                </a:solidFill>
                <a:latin typeface="+mn-lt"/>
                <a:ea typeface="Verdana" panose="020B0604030504040204" pitchFamily="34" charset="0"/>
                <a:cs typeface="Calibri" panose="020F0502020204030204" pitchFamily="34" charset="0"/>
              </a:defRPr>
            </a:lvl1pPr>
            <a:lvl2pPr marL="0" indent="0" algn="l" defTabSz="914400" rtl="0" eaLnBrk="1" latinLnBrk="0" hangingPunct="1">
              <a:lnSpc>
                <a:spcPct val="100000"/>
              </a:lnSpc>
              <a:spcBef>
                <a:spcPts val="300"/>
              </a:spcBef>
              <a:buFont typeface="Arial Narrow" panose="020B0606020202030204" pitchFamily="34" charset="0"/>
              <a:buNone/>
              <a:defRPr sz="1200" b="0" i="0" kern="1200">
                <a:solidFill>
                  <a:schemeClr val="accent3"/>
                </a:solidFill>
                <a:latin typeface="+mn-lt"/>
                <a:ea typeface="Verdana" panose="020B0604030504040204" pitchFamily="34" charset="0"/>
                <a:cs typeface="Calibri" panose="020F0502020204030204" pitchFamily="34" charset="0"/>
              </a:defRPr>
            </a:lvl2pPr>
            <a:lvl3pPr marL="180975" indent="-180975" algn="l" defTabSz="914400" rtl="0" eaLnBrk="1" latinLnBrk="0" hangingPunct="1">
              <a:lnSpc>
                <a:spcPct val="100000"/>
              </a:lnSpc>
              <a:spcBef>
                <a:spcPts val="300"/>
              </a:spcBef>
              <a:buClr>
                <a:schemeClr val="accent1"/>
              </a:buClr>
              <a:buFont typeface="Arial" panose="020B0604020202020204" pitchFamily="34" charset="0"/>
              <a:buChar char="•"/>
              <a:defRPr sz="1200" b="0" i="0" kern="1200">
                <a:solidFill>
                  <a:schemeClr val="accent3"/>
                </a:solidFill>
                <a:latin typeface="+mn-lt"/>
                <a:ea typeface="Verdana" panose="020B0604030504040204" pitchFamily="34" charset="0"/>
                <a:cs typeface="Calibri" panose="020F0502020204030204" pitchFamily="34" charset="0"/>
              </a:defRPr>
            </a:lvl3pPr>
            <a:lvl4pPr marL="361950" indent="-180975" algn="l" defTabSz="914400" rtl="0" eaLnBrk="1" latinLnBrk="0" hangingPunct="1">
              <a:lnSpc>
                <a:spcPct val="100000"/>
              </a:lnSpc>
              <a:spcBef>
                <a:spcPts val="300"/>
              </a:spcBef>
              <a:buClr>
                <a:schemeClr val="accent1"/>
              </a:buClr>
              <a:buFont typeface="Arial" panose="020B0604020202020204" pitchFamily="34" charset="0"/>
              <a:buChar char="•"/>
              <a:defRPr sz="1100" b="0" i="0" kern="1200">
                <a:solidFill>
                  <a:schemeClr val="accent3"/>
                </a:solidFill>
                <a:latin typeface="+mn-lt"/>
                <a:ea typeface="Verdana" panose="020B0604030504040204" pitchFamily="34" charset="0"/>
                <a:cs typeface="Calibri" panose="020F0502020204030204" pitchFamily="34" charset="0"/>
              </a:defRPr>
            </a:lvl4pPr>
            <a:lvl5pPr marL="542925" indent="-180975" algn="l" defTabSz="914400" rtl="0" eaLnBrk="1" latinLnBrk="0" hangingPunct="1">
              <a:lnSpc>
                <a:spcPct val="100000"/>
              </a:lnSpc>
              <a:spcBef>
                <a:spcPts val="300"/>
              </a:spcBef>
              <a:buClr>
                <a:schemeClr val="accent1"/>
              </a:buClr>
              <a:buFont typeface="Arial" panose="020B0604020202020204" pitchFamily="34" charset="0"/>
              <a:buChar char="•"/>
              <a:defRPr sz="1100" b="0" i="0" kern="1200">
                <a:solidFill>
                  <a:schemeClr val="accent3"/>
                </a:solidFill>
                <a:latin typeface="+mn-lt"/>
                <a:ea typeface="Verdana" panose="020B0604030504040204" pitchFamily="34" charset="0"/>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1600" dirty="0">
                <a:solidFill>
                  <a:schemeClr val="bg1"/>
                </a:solidFill>
                <a:latin typeface="Calibri" panose="020F0502020204030204"/>
              </a:rPr>
              <a:t>Capco operates at the intersection of business and technology, by combining innovative thinking with unrivalled industry knowledge to fast-track Digital initiatives for Financial Services. Capco’s cutting-edge ingenuity is brought to life through its relevant Services underpinned by distinct Solutions and Offerings, and structured around market demand.</a:t>
            </a:r>
          </a:p>
        </p:txBody>
      </p:sp>
      <p:grpSp>
        <p:nvGrpSpPr>
          <p:cNvPr id="33" name="Group 32">
            <a:extLst>
              <a:ext uri="{FF2B5EF4-FFF2-40B4-BE49-F238E27FC236}">
                <a16:creationId xmlns:a16="http://schemas.microsoft.com/office/drawing/2014/main" id="{CB36E840-CCB5-4DA4-9657-98AE01FBA493}"/>
              </a:ext>
            </a:extLst>
          </p:cNvPr>
          <p:cNvGrpSpPr/>
          <p:nvPr userDrawn="1"/>
        </p:nvGrpSpPr>
        <p:grpSpPr>
          <a:xfrm>
            <a:off x="670282" y="4296162"/>
            <a:ext cx="792000" cy="792000"/>
            <a:chOff x="616942" y="4046295"/>
            <a:chExt cx="792000" cy="792000"/>
          </a:xfrm>
        </p:grpSpPr>
        <p:sp>
          <p:nvSpPr>
            <p:cNvPr id="47" name="Oval 46">
              <a:extLst>
                <a:ext uri="{FF2B5EF4-FFF2-40B4-BE49-F238E27FC236}">
                  <a16:creationId xmlns:a16="http://schemas.microsoft.com/office/drawing/2014/main" id="{1F6B2270-B48B-462E-8616-5604D4AA2962}"/>
                </a:ext>
              </a:extLst>
            </p:cNvPr>
            <p:cNvSpPr/>
            <p:nvPr userDrawn="1"/>
          </p:nvSpPr>
          <p:spPr>
            <a:xfrm>
              <a:off x="616942" y="4046295"/>
              <a:ext cx="792000" cy="7920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grpSp>
          <p:nvGrpSpPr>
            <p:cNvPr id="48" name="Graphic 9">
              <a:extLst>
                <a:ext uri="{FF2B5EF4-FFF2-40B4-BE49-F238E27FC236}">
                  <a16:creationId xmlns:a16="http://schemas.microsoft.com/office/drawing/2014/main" id="{4175E06B-13B4-4787-BEB8-C78659D03CA2}"/>
                </a:ext>
              </a:extLst>
            </p:cNvPr>
            <p:cNvGrpSpPr/>
            <p:nvPr userDrawn="1"/>
          </p:nvGrpSpPr>
          <p:grpSpPr>
            <a:xfrm>
              <a:off x="767323" y="4304367"/>
              <a:ext cx="491239" cy="275856"/>
              <a:chOff x="11621209" y="1849943"/>
              <a:chExt cx="603193" cy="338726"/>
            </a:xfrm>
            <a:noFill/>
          </p:grpSpPr>
          <p:grpSp>
            <p:nvGrpSpPr>
              <p:cNvPr id="49" name="Graphic 9">
                <a:extLst>
                  <a:ext uri="{FF2B5EF4-FFF2-40B4-BE49-F238E27FC236}">
                    <a16:creationId xmlns:a16="http://schemas.microsoft.com/office/drawing/2014/main" id="{7C17A575-58A0-4DD4-97B3-9F43F6B90724}"/>
                  </a:ext>
                </a:extLst>
              </p:cNvPr>
              <p:cNvGrpSpPr/>
              <p:nvPr/>
            </p:nvGrpSpPr>
            <p:grpSpPr>
              <a:xfrm>
                <a:off x="11755527" y="1849943"/>
                <a:ext cx="325698" cy="338726"/>
                <a:chOff x="11755527" y="1849943"/>
                <a:chExt cx="325698" cy="338726"/>
              </a:xfrm>
              <a:noFill/>
            </p:grpSpPr>
            <p:sp>
              <p:nvSpPr>
                <p:cNvPr id="58" name="Freeform: Shape 352">
                  <a:extLst>
                    <a:ext uri="{FF2B5EF4-FFF2-40B4-BE49-F238E27FC236}">
                      <a16:creationId xmlns:a16="http://schemas.microsoft.com/office/drawing/2014/main" id="{410A68F1-6481-439B-BAE8-5597DB8C79EC}"/>
                    </a:ext>
                  </a:extLst>
                </p:cNvPr>
                <p:cNvSpPr/>
                <p:nvPr/>
              </p:nvSpPr>
              <p:spPr>
                <a:xfrm>
                  <a:off x="11770249" y="1849943"/>
                  <a:ext cx="312671" cy="338726"/>
                </a:xfrm>
                <a:custGeom>
                  <a:avLst/>
                  <a:gdLst>
                    <a:gd name="connsiteX0" fmla="*/ 315145 w 312670"/>
                    <a:gd name="connsiteY0" fmla="*/ 344850 h 338726"/>
                    <a:gd name="connsiteX1" fmla="*/ 315145 w 312670"/>
                    <a:gd name="connsiteY1" fmla="*/ 301206 h 338726"/>
                    <a:gd name="connsiteX2" fmla="*/ 300294 w 312670"/>
                    <a:gd name="connsiteY2" fmla="*/ 269809 h 338726"/>
                    <a:gd name="connsiteX3" fmla="*/ 211443 w 312670"/>
                    <a:gd name="connsiteY3" fmla="*/ 212225 h 338726"/>
                    <a:gd name="connsiteX4" fmla="*/ 211443 w 312670"/>
                    <a:gd name="connsiteY4" fmla="*/ 159723 h 338726"/>
                    <a:gd name="connsiteX5" fmla="*/ 224211 w 312670"/>
                    <a:gd name="connsiteY5" fmla="*/ 131061 h 338726"/>
                    <a:gd name="connsiteX6" fmla="*/ 224211 w 312670"/>
                    <a:gd name="connsiteY6" fmla="*/ 67224 h 338726"/>
                    <a:gd name="connsiteX7" fmla="*/ 156987 w 312670"/>
                    <a:gd name="connsiteY7" fmla="*/ 0 h 338726"/>
                    <a:gd name="connsiteX8" fmla="*/ 143307 w 312670"/>
                    <a:gd name="connsiteY8" fmla="*/ 0 h 338726"/>
                    <a:gd name="connsiteX9" fmla="*/ 76083 w 312670"/>
                    <a:gd name="connsiteY9" fmla="*/ 67224 h 338726"/>
                    <a:gd name="connsiteX10" fmla="*/ 76083 w 312670"/>
                    <a:gd name="connsiteY10" fmla="*/ 131061 h 338726"/>
                    <a:gd name="connsiteX11" fmla="*/ 88850 w 312670"/>
                    <a:gd name="connsiteY11" fmla="*/ 159723 h 338726"/>
                    <a:gd name="connsiteX12" fmla="*/ 88850 w 312670"/>
                    <a:gd name="connsiteY12" fmla="*/ 212225 h 338726"/>
                    <a:gd name="connsiteX13" fmla="*/ 0 w 312670"/>
                    <a:gd name="connsiteY13" fmla="*/ 269939 h 3387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2670" h="338726">
                      <a:moveTo>
                        <a:pt x="315145" y="344850"/>
                      </a:moveTo>
                      <a:lnTo>
                        <a:pt x="315145" y="301206"/>
                      </a:lnTo>
                      <a:cubicBezTo>
                        <a:pt x="315145" y="288960"/>
                        <a:pt x="309674" y="277495"/>
                        <a:pt x="300294" y="269809"/>
                      </a:cubicBezTo>
                      <a:cubicBezTo>
                        <a:pt x="264207" y="240105"/>
                        <a:pt x="225383" y="219391"/>
                        <a:pt x="211443" y="212225"/>
                      </a:cubicBezTo>
                      <a:lnTo>
                        <a:pt x="211443" y="159723"/>
                      </a:lnTo>
                      <a:cubicBezTo>
                        <a:pt x="219520" y="152427"/>
                        <a:pt x="224211" y="142135"/>
                        <a:pt x="224211" y="131061"/>
                      </a:cubicBezTo>
                      <a:lnTo>
                        <a:pt x="224211" y="67224"/>
                      </a:lnTo>
                      <a:cubicBezTo>
                        <a:pt x="224211" y="30095"/>
                        <a:pt x="193986" y="0"/>
                        <a:pt x="156987" y="0"/>
                      </a:cubicBezTo>
                      <a:lnTo>
                        <a:pt x="143307" y="0"/>
                      </a:lnTo>
                      <a:cubicBezTo>
                        <a:pt x="106178" y="0"/>
                        <a:pt x="76083" y="30225"/>
                        <a:pt x="76083" y="67224"/>
                      </a:cubicBezTo>
                      <a:lnTo>
                        <a:pt x="76083" y="131061"/>
                      </a:lnTo>
                      <a:cubicBezTo>
                        <a:pt x="76083" y="142135"/>
                        <a:pt x="80773" y="152427"/>
                        <a:pt x="88850" y="159723"/>
                      </a:cubicBezTo>
                      <a:lnTo>
                        <a:pt x="88850" y="212225"/>
                      </a:lnTo>
                      <a:cubicBezTo>
                        <a:pt x="74911" y="219391"/>
                        <a:pt x="36218" y="240235"/>
                        <a:pt x="0" y="269939"/>
                      </a:cubicBezTo>
                    </a:path>
                  </a:pathLst>
                </a:custGeom>
                <a:noFill/>
                <a:ln w="12700" cap="flat">
                  <a:solidFill>
                    <a:schemeClr val="bg1"/>
                  </a:solidFill>
                  <a:prstDash val="solid"/>
                  <a:round/>
                </a:ln>
              </p:spPr>
              <p:txBody>
                <a:bodyPr rtlCol="0" anchor="ctr"/>
                <a:lstStyle/>
                <a:p>
                  <a:endParaRPr lang="en-GB" sz="1600" dirty="0"/>
                </a:p>
              </p:txBody>
            </p:sp>
            <p:sp>
              <p:nvSpPr>
                <p:cNvPr id="59" name="Freeform: Shape 353">
                  <a:extLst>
                    <a:ext uri="{FF2B5EF4-FFF2-40B4-BE49-F238E27FC236}">
                      <a16:creationId xmlns:a16="http://schemas.microsoft.com/office/drawing/2014/main" id="{E3883CFE-7145-42F3-B92B-7BD54B173EDB}"/>
                    </a:ext>
                  </a:extLst>
                </p:cNvPr>
                <p:cNvSpPr/>
                <p:nvPr/>
              </p:nvSpPr>
              <p:spPr>
                <a:xfrm>
                  <a:off x="11755527" y="2119751"/>
                  <a:ext cx="13028" cy="65140"/>
                </a:xfrm>
                <a:custGeom>
                  <a:avLst/>
                  <a:gdLst>
                    <a:gd name="connsiteX0" fmla="*/ 14852 w 13027"/>
                    <a:gd name="connsiteY0" fmla="*/ 0 h 65139"/>
                    <a:gd name="connsiteX1" fmla="*/ 0 w 13027"/>
                    <a:gd name="connsiteY1" fmla="*/ 31397 h 65139"/>
                    <a:gd name="connsiteX2" fmla="*/ 0 w 13027"/>
                    <a:gd name="connsiteY2" fmla="*/ 75041 h 65139"/>
                  </a:gdLst>
                  <a:ahLst/>
                  <a:cxnLst>
                    <a:cxn ang="0">
                      <a:pos x="connsiteX0" y="connsiteY0"/>
                    </a:cxn>
                    <a:cxn ang="0">
                      <a:pos x="connsiteX1" y="connsiteY1"/>
                    </a:cxn>
                    <a:cxn ang="0">
                      <a:pos x="connsiteX2" y="connsiteY2"/>
                    </a:cxn>
                  </a:cxnLst>
                  <a:rect l="l" t="t" r="r" b="b"/>
                  <a:pathLst>
                    <a:path w="13027" h="65139">
                      <a:moveTo>
                        <a:pt x="14852" y="0"/>
                      </a:moveTo>
                      <a:cubicBezTo>
                        <a:pt x="5472" y="7686"/>
                        <a:pt x="0" y="19281"/>
                        <a:pt x="0" y="31397"/>
                      </a:cubicBezTo>
                      <a:lnTo>
                        <a:pt x="0" y="75041"/>
                      </a:lnTo>
                    </a:path>
                  </a:pathLst>
                </a:custGeom>
                <a:noFill/>
                <a:ln w="12700" cap="flat">
                  <a:solidFill>
                    <a:schemeClr val="bg1"/>
                  </a:solidFill>
                  <a:prstDash val="solid"/>
                  <a:round/>
                </a:ln>
              </p:spPr>
              <p:txBody>
                <a:bodyPr rtlCol="0" anchor="ctr"/>
                <a:lstStyle/>
                <a:p>
                  <a:endParaRPr lang="en-GB" sz="1600" dirty="0"/>
                </a:p>
              </p:txBody>
            </p:sp>
          </p:grpSp>
          <p:grpSp>
            <p:nvGrpSpPr>
              <p:cNvPr id="50" name="Graphic 9">
                <a:extLst>
                  <a:ext uri="{FF2B5EF4-FFF2-40B4-BE49-F238E27FC236}">
                    <a16:creationId xmlns:a16="http://schemas.microsoft.com/office/drawing/2014/main" id="{0F52F6FC-CEE7-4A11-8E98-4B0378992E8E}"/>
                  </a:ext>
                </a:extLst>
              </p:cNvPr>
              <p:cNvGrpSpPr/>
              <p:nvPr/>
            </p:nvGrpSpPr>
            <p:grpSpPr>
              <a:xfrm>
                <a:off x="12094123" y="1897495"/>
                <a:ext cx="130279" cy="52112"/>
                <a:chOff x="12094123" y="1897495"/>
                <a:chExt cx="130279" cy="52112"/>
              </a:xfrm>
              <a:noFill/>
            </p:grpSpPr>
            <p:grpSp>
              <p:nvGrpSpPr>
                <p:cNvPr id="54" name="Graphic 9">
                  <a:extLst>
                    <a:ext uri="{FF2B5EF4-FFF2-40B4-BE49-F238E27FC236}">
                      <a16:creationId xmlns:a16="http://schemas.microsoft.com/office/drawing/2014/main" id="{844E13DD-5540-4D89-8067-AD328CFD3842}"/>
                    </a:ext>
                  </a:extLst>
                </p:cNvPr>
                <p:cNvGrpSpPr/>
                <p:nvPr/>
              </p:nvGrpSpPr>
              <p:grpSpPr>
                <a:xfrm>
                  <a:off x="12094123" y="1897495"/>
                  <a:ext cx="130279" cy="52112"/>
                  <a:chOff x="12094123" y="1897495"/>
                  <a:chExt cx="130279" cy="52112"/>
                </a:xfrm>
              </p:grpSpPr>
              <p:sp>
                <p:nvSpPr>
                  <p:cNvPr id="56" name="Freeform: Shape 356">
                    <a:extLst>
                      <a:ext uri="{FF2B5EF4-FFF2-40B4-BE49-F238E27FC236}">
                        <a16:creationId xmlns:a16="http://schemas.microsoft.com/office/drawing/2014/main" id="{867F56DD-F81B-499E-859B-B412CB0A5F3D}"/>
                      </a:ext>
                    </a:extLst>
                  </p:cNvPr>
                  <p:cNvSpPr/>
                  <p:nvPr/>
                </p:nvSpPr>
                <p:spPr>
                  <a:xfrm>
                    <a:off x="12094123" y="1897495"/>
                    <a:ext cx="130279" cy="13028"/>
                  </a:xfrm>
                  <a:custGeom>
                    <a:avLst/>
                    <a:gdLst>
                      <a:gd name="connsiteX0" fmla="*/ 131061 w 130279"/>
                      <a:gd name="connsiteY0" fmla="*/ 0 h 0"/>
                      <a:gd name="connsiteX1" fmla="*/ 0 w 130279"/>
                      <a:gd name="connsiteY1" fmla="*/ 0 h 0"/>
                    </a:gdLst>
                    <a:ahLst/>
                    <a:cxnLst>
                      <a:cxn ang="0">
                        <a:pos x="connsiteX0" y="connsiteY0"/>
                      </a:cxn>
                      <a:cxn ang="0">
                        <a:pos x="connsiteX1" y="connsiteY1"/>
                      </a:cxn>
                    </a:cxnLst>
                    <a:rect l="l" t="t" r="r" b="b"/>
                    <a:pathLst>
                      <a:path w="130279">
                        <a:moveTo>
                          <a:pt x="131061" y="0"/>
                        </a:moveTo>
                        <a:lnTo>
                          <a:pt x="0" y="0"/>
                        </a:lnTo>
                      </a:path>
                    </a:pathLst>
                  </a:custGeom>
                  <a:ln w="12700" cap="rnd">
                    <a:solidFill>
                      <a:schemeClr val="bg1"/>
                    </a:solidFill>
                    <a:prstDash val="solid"/>
                    <a:round/>
                  </a:ln>
                </p:spPr>
                <p:txBody>
                  <a:bodyPr rtlCol="0" anchor="ctr"/>
                  <a:lstStyle/>
                  <a:p>
                    <a:endParaRPr lang="en-GB" sz="1600" dirty="0"/>
                  </a:p>
                </p:txBody>
              </p:sp>
              <p:sp>
                <p:nvSpPr>
                  <p:cNvPr id="57" name="Freeform: Shape 357">
                    <a:extLst>
                      <a:ext uri="{FF2B5EF4-FFF2-40B4-BE49-F238E27FC236}">
                        <a16:creationId xmlns:a16="http://schemas.microsoft.com/office/drawing/2014/main" id="{2982CBE6-F7EE-4925-9392-620874FF045A}"/>
                      </a:ext>
                    </a:extLst>
                  </p:cNvPr>
                  <p:cNvSpPr/>
                  <p:nvPr/>
                </p:nvSpPr>
                <p:spPr>
                  <a:xfrm>
                    <a:off x="12094123" y="1950909"/>
                    <a:ext cx="130279" cy="13028"/>
                  </a:xfrm>
                  <a:custGeom>
                    <a:avLst/>
                    <a:gdLst>
                      <a:gd name="connsiteX0" fmla="*/ 131061 w 130279"/>
                      <a:gd name="connsiteY0" fmla="*/ 0 h 0"/>
                      <a:gd name="connsiteX1" fmla="*/ 0 w 130279"/>
                      <a:gd name="connsiteY1" fmla="*/ 0 h 0"/>
                    </a:gdLst>
                    <a:ahLst/>
                    <a:cxnLst>
                      <a:cxn ang="0">
                        <a:pos x="connsiteX0" y="connsiteY0"/>
                      </a:cxn>
                      <a:cxn ang="0">
                        <a:pos x="connsiteX1" y="connsiteY1"/>
                      </a:cxn>
                    </a:cxnLst>
                    <a:rect l="l" t="t" r="r" b="b"/>
                    <a:pathLst>
                      <a:path w="130279">
                        <a:moveTo>
                          <a:pt x="131061" y="0"/>
                        </a:moveTo>
                        <a:lnTo>
                          <a:pt x="0" y="0"/>
                        </a:lnTo>
                      </a:path>
                    </a:pathLst>
                  </a:custGeom>
                  <a:ln w="12700" cap="rnd">
                    <a:solidFill>
                      <a:schemeClr val="bg1"/>
                    </a:solidFill>
                    <a:prstDash val="solid"/>
                    <a:round/>
                  </a:ln>
                </p:spPr>
                <p:txBody>
                  <a:bodyPr rtlCol="0" anchor="ctr"/>
                  <a:lstStyle/>
                  <a:p>
                    <a:endParaRPr lang="en-GB" sz="1600" dirty="0"/>
                  </a:p>
                </p:txBody>
              </p:sp>
            </p:grpSp>
            <p:sp>
              <p:nvSpPr>
                <p:cNvPr id="55" name="Freeform: Shape 358">
                  <a:extLst>
                    <a:ext uri="{FF2B5EF4-FFF2-40B4-BE49-F238E27FC236}">
                      <a16:creationId xmlns:a16="http://schemas.microsoft.com/office/drawing/2014/main" id="{B8DD4AC0-5095-4AE6-B806-1ED0278EA83F}"/>
                    </a:ext>
                  </a:extLst>
                </p:cNvPr>
                <p:cNvSpPr/>
                <p:nvPr/>
              </p:nvSpPr>
              <p:spPr>
                <a:xfrm>
                  <a:off x="12040709" y="1838087"/>
                  <a:ext cx="234503" cy="195419"/>
                </a:xfrm>
                <a:custGeom>
                  <a:avLst/>
                  <a:gdLst>
                    <a:gd name="connsiteX0" fmla="*/ 237760 w 234502"/>
                    <a:gd name="connsiteY0" fmla="*/ 0 h 195419"/>
                    <a:gd name="connsiteX1" fmla="*/ 237760 w 234502"/>
                    <a:gd name="connsiteY1" fmla="*/ 167670 h 195419"/>
                    <a:gd name="connsiteX2" fmla="*/ 61753 w 234502"/>
                    <a:gd name="connsiteY2" fmla="*/ 167670 h 195419"/>
                    <a:gd name="connsiteX3" fmla="*/ 30095 w 234502"/>
                    <a:gd name="connsiteY3" fmla="*/ 203757 h 195419"/>
                    <a:gd name="connsiteX4" fmla="*/ 30095 w 234502"/>
                    <a:gd name="connsiteY4" fmla="*/ 167670 h 195419"/>
                    <a:gd name="connsiteX5" fmla="*/ 0 w 234502"/>
                    <a:gd name="connsiteY5" fmla="*/ 167670 h 195419"/>
                    <a:gd name="connsiteX6" fmla="*/ 0 w 234502"/>
                    <a:gd name="connsiteY6" fmla="*/ 0 h 1954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4502" h="195419">
                      <a:moveTo>
                        <a:pt x="237760" y="0"/>
                      </a:moveTo>
                      <a:lnTo>
                        <a:pt x="237760" y="167670"/>
                      </a:lnTo>
                      <a:lnTo>
                        <a:pt x="61753" y="167670"/>
                      </a:lnTo>
                      <a:lnTo>
                        <a:pt x="30095" y="203757"/>
                      </a:lnTo>
                      <a:lnTo>
                        <a:pt x="30095" y="167670"/>
                      </a:lnTo>
                      <a:lnTo>
                        <a:pt x="0" y="167670"/>
                      </a:lnTo>
                      <a:lnTo>
                        <a:pt x="0" y="0"/>
                      </a:lnTo>
                      <a:close/>
                    </a:path>
                  </a:pathLst>
                </a:custGeom>
                <a:noFill/>
                <a:ln w="12700" cap="rnd">
                  <a:solidFill>
                    <a:schemeClr val="bg1"/>
                  </a:solidFill>
                  <a:prstDash val="solid"/>
                  <a:round/>
                </a:ln>
              </p:spPr>
              <p:txBody>
                <a:bodyPr rtlCol="0" anchor="ctr"/>
                <a:lstStyle/>
                <a:p>
                  <a:endParaRPr lang="en-GB" sz="1600" dirty="0"/>
                </a:p>
              </p:txBody>
            </p:sp>
          </p:grpSp>
          <p:grpSp>
            <p:nvGrpSpPr>
              <p:cNvPr id="51" name="Graphic 9">
                <a:extLst>
                  <a:ext uri="{FF2B5EF4-FFF2-40B4-BE49-F238E27FC236}">
                    <a16:creationId xmlns:a16="http://schemas.microsoft.com/office/drawing/2014/main" id="{CA9CB10A-17F3-4636-8962-3C245A599F96}"/>
                  </a:ext>
                </a:extLst>
              </p:cNvPr>
              <p:cNvGrpSpPr/>
              <p:nvPr/>
            </p:nvGrpSpPr>
            <p:grpSpPr>
              <a:xfrm>
                <a:off x="11621209" y="1895801"/>
                <a:ext cx="195419" cy="273587"/>
                <a:chOff x="11621209" y="1895801"/>
                <a:chExt cx="195419" cy="273587"/>
              </a:xfrm>
              <a:noFill/>
            </p:grpSpPr>
            <p:sp>
              <p:nvSpPr>
                <p:cNvPr id="52" name="Freeform: Shape 360">
                  <a:extLst>
                    <a:ext uri="{FF2B5EF4-FFF2-40B4-BE49-F238E27FC236}">
                      <a16:creationId xmlns:a16="http://schemas.microsoft.com/office/drawing/2014/main" id="{9A25B63C-B5EC-4312-9243-E2FF3A768398}"/>
                    </a:ext>
                  </a:extLst>
                </p:cNvPr>
                <p:cNvSpPr/>
                <p:nvPr/>
              </p:nvSpPr>
              <p:spPr>
                <a:xfrm>
                  <a:off x="11633586" y="1895801"/>
                  <a:ext cx="182391" cy="221475"/>
                </a:xfrm>
                <a:custGeom>
                  <a:avLst/>
                  <a:gdLst>
                    <a:gd name="connsiteX0" fmla="*/ 192032 w 182391"/>
                    <a:gd name="connsiteY0" fmla="*/ 184345 h 221474"/>
                    <a:gd name="connsiteX1" fmla="*/ 173532 w 182391"/>
                    <a:gd name="connsiteY1" fmla="*/ 174314 h 221474"/>
                    <a:gd name="connsiteX2" fmla="*/ 173532 w 182391"/>
                    <a:gd name="connsiteY2" fmla="*/ 131191 h 221474"/>
                    <a:gd name="connsiteX3" fmla="*/ 184085 w 182391"/>
                    <a:gd name="connsiteY3" fmla="*/ 107611 h 221474"/>
                    <a:gd name="connsiteX4" fmla="*/ 184085 w 182391"/>
                    <a:gd name="connsiteY4" fmla="*/ 55238 h 221474"/>
                    <a:gd name="connsiteX5" fmla="*/ 128847 w 182391"/>
                    <a:gd name="connsiteY5" fmla="*/ 0 h 221474"/>
                    <a:gd name="connsiteX6" fmla="*/ 117642 w 182391"/>
                    <a:gd name="connsiteY6" fmla="*/ 0 h 221474"/>
                    <a:gd name="connsiteX7" fmla="*/ 62404 w 182391"/>
                    <a:gd name="connsiteY7" fmla="*/ 55238 h 221474"/>
                    <a:gd name="connsiteX8" fmla="*/ 62404 w 182391"/>
                    <a:gd name="connsiteY8" fmla="*/ 107611 h 221474"/>
                    <a:gd name="connsiteX9" fmla="*/ 72957 w 182391"/>
                    <a:gd name="connsiteY9" fmla="*/ 131191 h 221474"/>
                    <a:gd name="connsiteX10" fmla="*/ 72957 w 182391"/>
                    <a:gd name="connsiteY10" fmla="*/ 174314 h 221474"/>
                    <a:gd name="connsiteX11" fmla="*/ 0 w 182391"/>
                    <a:gd name="connsiteY11" fmla="*/ 221736 h 221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82391" h="221474">
                      <a:moveTo>
                        <a:pt x="192032" y="184345"/>
                      </a:moveTo>
                      <a:cubicBezTo>
                        <a:pt x="183954" y="179655"/>
                        <a:pt x="177440" y="176268"/>
                        <a:pt x="173532" y="174314"/>
                      </a:cubicBezTo>
                      <a:lnTo>
                        <a:pt x="173532" y="131191"/>
                      </a:lnTo>
                      <a:cubicBezTo>
                        <a:pt x="180177" y="125198"/>
                        <a:pt x="184085" y="116730"/>
                        <a:pt x="184085" y="107611"/>
                      </a:cubicBezTo>
                      <a:lnTo>
                        <a:pt x="184085" y="55238"/>
                      </a:lnTo>
                      <a:cubicBezTo>
                        <a:pt x="184085" y="24753"/>
                        <a:pt x="159332" y="0"/>
                        <a:pt x="128847" y="0"/>
                      </a:cubicBezTo>
                      <a:lnTo>
                        <a:pt x="117642" y="0"/>
                      </a:lnTo>
                      <a:cubicBezTo>
                        <a:pt x="87157" y="0"/>
                        <a:pt x="62404" y="24753"/>
                        <a:pt x="62404" y="55238"/>
                      </a:cubicBezTo>
                      <a:lnTo>
                        <a:pt x="62404" y="107611"/>
                      </a:lnTo>
                      <a:cubicBezTo>
                        <a:pt x="62404" y="116730"/>
                        <a:pt x="66312" y="125198"/>
                        <a:pt x="72957" y="131191"/>
                      </a:cubicBezTo>
                      <a:lnTo>
                        <a:pt x="72957" y="174314"/>
                      </a:lnTo>
                      <a:cubicBezTo>
                        <a:pt x="61492" y="180176"/>
                        <a:pt x="29704" y="197373"/>
                        <a:pt x="0" y="221736"/>
                      </a:cubicBezTo>
                    </a:path>
                  </a:pathLst>
                </a:custGeom>
                <a:noFill/>
                <a:ln w="12700" cap="flat">
                  <a:solidFill>
                    <a:schemeClr val="bg1"/>
                  </a:solidFill>
                  <a:prstDash val="solid"/>
                  <a:round/>
                </a:ln>
              </p:spPr>
              <p:txBody>
                <a:bodyPr rtlCol="0" anchor="ctr"/>
                <a:lstStyle/>
                <a:p>
                  <a:endParaRPr lang="en-GB" sz="1600" dirty="0"/>
                </a:p>
              </p:txBody>
            </p:sp>
            <p:sp>
              <p:nvSpPr>
                <p:cNvPr id="53" name="Freeform: Shape 361">
                  <a:extLst>
                    <a:ext uri="{FF2B5EF4-FFF2-40B4-BE49-F238E27FC236}">
                      <a16:creationId xmlns:a16="http://schemas.microsoft.com/office/drawing/2014/main" id="{86FBF627-159F-415F-8EF1-0D9E704E4E69}"/>
                    </a:ext>
                  </a:extLst>
                </p:cNvPr>
                <p:cNvSpPr/>
                <p:nvPr/>
              </p:nvSpPr>
              <p:spPr>
                <a:xfrm>
                  <a:off x="11621209" y="2117406"/>
                  <a:ext cx="13028" cy="52112"/>
                </a:xfrm>
                <a:custGeom>
                  <a:avLst/>
                  <a:gdLst>
                    <a:gd name="connsiteX0" fmla="*/ 12116 w 0"/>
                    <a:gd name="connsiteY0" fmla="*/ 0 h 52111"/>
                    <a:gd name="connsiteX1" fmla="*/ 0 w 0"/>
                    <a:gd name="connsiteY1" fmla="*/ 25795 h 52111"/>
                    <a:gd name="connsiteX2" fmla="*/ 0 w 0"/>
                    <a:gd name="connsiteY2" fmla="*/ 61622 h 52111"/>
                  </a:gdLst>
                  <a:ahLst/>
                  <a:cxnLst>
                    <a:cxn ang="0">
                      <a:pos x="connsiteX0" y="connsiteY0"/>
                    </a:cxn>
                    <a:cxn ang="0">
                      <a:pos x="connsiteX1" y="connsiteY1"/>
                    </a:cxn>
                    <a:cxn ang="0">
                      <a:pos x="connsiteX2" y="connsiteY2"/>
                    </a:cxn>
                  </a:cxnLst>
                  <a:rect l="l" t="t" r="r" b="b"/>
                  <a:pathLst>
                    <a:path h="52111">
                      <a:moveTo>
                        <a:pt x="12116" y="0"/>
                      </a:moveTo>
                      <a:cubicBezTo>
                        <a:pt x="4429" y="6253"/>
                        <a:pt x="0" y="15764"/>
                        <a:pt x="0" y="25795"/>
                      </a:cubicBezTo>
                      <a:lnTo>
                        <a:pt x="0" y="61622"/>
                      </a:lnTo>
                    </a:path>
                  </a:pathLst>
                </a:custGeom>
                <a:noFill/>
                <a:ln w="12700" cap="flat">
                  <a:solidFill>
                    <a:schemeClr val="bg1"/>
                  </a:solidFill>
                  <a:prstDash val="solid"/>
                  <a:round/>
                </a:ln>
              </p:spPr>
              <p:txBody>
                <a:bodyPr rtlCol="0" anchor="ctr"/>
                <a:lstStyle/>
                <a:p>
                  <a:endParaRPr lang="en-GB" sz="1600" dirty="0"/>
                </a:p>
              </p:txBody>
            </p:sp>
          </p:grpSp>
        </p:grpSp>
      </p:grpSp>
      <p:sp>
        <p:nvSpPr>
          <p:cNvPr id="61" name="Rectangle 60">
            <a:extLst>
              <a:ext uri="{FF2B5EF4-FFF2-40B4-BE49-F238E27FC236}">
                <a16:creationId xmlns:a16="http://schemas.microsoft.com/office/drawing/2014/main" id="{E2D61285-105B-4011-B223-528D1746A65F}"/>
              </a:ext>
            </a:extLst>
          </p:cNvPr>
          <p:cNvSpPr/>
          <p:nvPr userDrawn="1"/>
        </p:nvSpPr>
        <p:spPr>
          <a:xfrm>
            <a:off x="1454268" y="4533061"/>
            <a:ext cx="1526881" cy="318201"/>
          </a:xfrm>
          <a:prstGeom prst="rect">
            <a:avLst/>
          </a:prstGeom>
          <a:noFill/>
        </p:spPr>
        <p:txBody>
          <a:bodyPr wrap="square">
            <a:noAutofit/>
          </a:bodyPr>
          <a:lstStyle/>
          <a:p>
            <a:pPr defTabSz="816235">
              <a:defRPr/>
            </a:pPr>
            <a:r>
              <a:rPr lang="en-GB" sz="1600" b="1" cap="all" dirty="0">
                <a:solidFill>
                  <a:schemeClr val="bg1"/>
                </a:solidFill>
                <a:latin typeface="Century Gothic" panose="020B0502020202020204" pitchFamily="34" charset="0"/>
              </a:rPr>
              <a:t>Consulting</a:t>
            </a:r>
          </a:p>
        </p:txBody>
      </p:sp>
      <p:grpSp>
        <p:nvGrpSpPr>
          <p:cNvPr id="23" name="Group 22">
            <a:extLst>
              <a:ext uri="{FF2B5EF4-FFF2-40B4-BE49-F238E27FC236}">
                <a16:creationId xmlns:a16="http://schemas.microsoft.com/office/drawing/2014/main" id="{412B6A0A-ED42-4938-BD1B-B160A59C8B40}"/>
              </a:ext>
            </a:extLst>
          </p:cNvPr>
          <p:cNvGrpSpPr/>
          <p:nvPr userDrawn="1"/>
        </p:nvGrpSpPr>
        <p:grpSpPr>
          <a:xfrm>
            <a:off x="9766229" y="4476718"/>
            <a:ext cx="1880820" cy="430887"/>
            <a:chOff x="9766229" y="4226851"/>
            <a:chExt cx="1880820" cy="430887"/>
          </a:xfrm>
        </p:grpSpPr>
        <p:sp>
          <p:nvSpPr>
            <p:cNvPr id="62" name="Rectangle 61">
              <a:extLst>
                <a:ext uri="{FF2B5EF4-FFF2-40B4-BE49-F238E27FC236}">
                  <a16:creationId xmlns:a16="http://schemas.microsoft.com/office/drawing/2014/main" id="{6F921D75-1EDB-4896-B944-806B67A47F5D}"/>
                </a:ext>
              </a:extLst>
            </p:cNvPr>
            <p:cNvSpPr/>
            <p:nvPr userDrawn="1"/>
          </p:nvSpPr>
          <p:spPr>
            <a:xfrm>
              <a:off x="10170587" y="4226851"/>
              <a:ext cx="1476462" cy="430887"/>
            </a:xfrm>
            <a:prstGeom prst="rect">
              <a:avLst/>
            </a:prstGeom>
          </p:spPr>
          <p:txBody>
            <a:bodyPr wrap="square" lIns="144000">
              <a:spAutoFit/>
            </a:bodyPr>
            <a:lstStyle/>
            <a:p>
              <a:pPr lvl="0" algn="l">
                <a:spcBef>
                  <a:spcPts val="600"/>
                </a:spcBef>
                <a:spcAft>
                  <a:spcPts val="600"/>
                </a:spcAft>
              </a:pPr>
              <a:r>
                <a:rPr lang="en-US" sz="1100" dirty="0">
                  <a:solidFill>
                    <a:srgbClr val="FFFFFF"/>
                  </a:solidFill>
                  <a:latin typeface="Century Gothic" panose="020B0502020202020204" pitchFamily="34" charset="0"/>
                </a:rPr>
                <a:t>RISK, REGULATORY </a:t>
              </a:r>
              <a:br>
                <a:rPr lang="en-US" sz="1100" dirty="0">
                  <a:solidFill>
                    <a:srgbClr val="FFFFFF"/>
                  </a:solidFill>
                  <a:latin typeface="Century Gothic" panose="020B0502020202020204" pitchFamily="34" charset="0"/>
                </a:rPr>
              </a:br>
              <a:r>
                <a:rPr lang="en-US" sz="1100" dirty="0">
                  <a:solidFill>
                    <a:srgbClr val="FFFFFF"/>
                  </a:solidFill>
                  <a:latin typeface="Century Gothic" panose="020B0502020202020204" pitchFamily="34" charset="0"/>
                </a:rPr>
                <a:t>&amp; COMPLIANCE</a:t>
              </a:r>
            </a:p>
          </p:txBody>
        </p:sp>
        <p:grpSp>
          <p:nvGrpSpPr>
            <p:cNvPr id="63" name="Group 62">
              <a:extLst>
                <a:ext uri="{FF2B5EF4-FFF2-40B4-BE49-F238E27FC236}">
                  <a16:creationId xmlns:a16="http://schemas.microsoft.com/office/drawing/2014/main" id="{CEC74F8E-C767-4CE5-A14B-70A4ABB5FC2D}"/>
                </a:ext>
              </a:extLst>
            </p:cNvPr>
            <p:cNvGrpSpPr/>
            <p:nvPr userDrawn="1"/>
          </p:nvGrpSpPr>
          <p:grpSpPr>
            <a:xfrm>
              <a:off x="9766229" y="4245892"/>
              <a:ext cx="404358" cy="392805"/>
              <a:chOff x="9871351" y="2517379"/>
              <a:chExt cx="463688" cy="450440"/>
            </a:xfrm>
          </p:grpSpPr>
          <p:sp>
            <p:nvSpPr>
              <p:cNvPr id="64" name="Freeform: Shape 190">
                <a:extLst>
                  <a:ext uri="{FF2B5EF4-FFF2-40B4-BE49-F238E27FC236}">
                    <a16:creationId xmlns:a16="http://schemas.microsoft.com/office/drawing/2014/main" id="{865A4F67-306B-49F7-96EE-2F9E99E1521B}"/>
                  </a:ext>
                </a:extLst>
              </p:cNvPr>
              <p:cNvSpPr/>
              <p:nvPr/>
            </p:nvSpPr>
            <p:spPr>
              <a:xfrm>
                <a:off x="10108097" y="2675961"/>
                <a:ext cx="13248" cy="158979"/>
              </a:xfrm>
              <a:custGeom>
                <a:avLst/>
                <a:gdLst>
                  <a:gd name="connsiteX0" fmla="*/ 0 w 0"/>
                  <a:gd name="connsiteY0" fmla="*/ 0 h 158978"/>
                  <a:gd name="connsiteX1" fmla="*/ 0 w 0"/>
                  <a:gd name="connsiteY1" fmla="*/ 163351 h 158978"/>
                </a:gdLst>
                <a:ahLst/>
                <a:cxnLst>
                  <a:cxn ang="0">
                    <a:pos x="connsiteX0" y="connsiteY0"/>
                  </a:cxn>
                  <a:cxn ang="0">
                    <a:pos x="connsiteX1" y="connsiteY1"/>
                  </a:cxn>
                </a:cxnLst>
                <a:rect l="l" t="t" r="r" b="b"/>
                <a:pathLst>
                  <a:path h="158978">
                    <a:moveTo>
                      <a:pt x="0" y="0"/>
                    </a:moveTo>
                    <a:lnTo>
                      <a:pt x="0" y="163351"/>
                    </a:lnTo>
                  </a:path>
                </a:pathLst>
              </a:custGeom>
              <a:ln w="12700" cap="rnd">
                <a:solidFill>
                  <a:schemeClr val="bg1"/>
                </a:solidFill>
                <a:prstDash val="solid"/>
                <a:round/>
              </a:ln>
            </p:spPr>
            <p:txBody>
              <a:bodyPr rtlCol="0" anchor="ctr"/>
              <a:lstStyle/>
              <a:p>
                <a:endParaRPr lang="en-GB" sz="1600" dirty="0"/>
              </a:p>
            </p:txBody>
          </p:sp>
          <p:sp>
            <p:nvSpPr>
              <p:cNvPr id="65" name="Freeform: Shape 191">
                <a:extLst>
                  <a:ext uri="{FF2B5EF4-FFF2-40B4-BE49-F238E27FC236}">
                    <a16:creationId xmlns:a16="http://schemas.microsoft.com/office/drawing/2014/main" id="{00FA54F4-F0AC-4B0F-B034-096EC6108F13}"/>
                  </a:ext>
                </a:extLst>
              </p:cNvPr>
              <p:cNvSpPr/>
              <p:nvPr/>
            </p:nvSpPr>
            <p:spPr>
              <a:xfrm>
                <a:off x="10101605" y="2875214"/>
                <a:ext cx="13248" cy="13248"/>
              </a:xfrm>
              <a:custGeom>
                <a:avLst/>
                <a:gdLst>
                  <a:gd name="connsiteX0" fmla="*/ 12984 w 0"/>
                  <a:gd name="connsiteY0" fmla="*/ 6492 h 0"/>
                  <a:gd name="connsiteX1" fmla="*/ 6492 w 0"/>
                  <a:gd name="connsiteY1" fmla="*/ 12983 h 0"/>
                  <a:gd name="connsiteX2" fmla="*/ 0 w 0"/>
                  <a:gd name="connsiteY2" fmla="*/ 6492 h 0"/>
                  <a:gd name="connsiteX3" fmla="*/ 6492 w 0"/>
                  <a:gd name="connsiteY3" fmla="*/ 0 h 0"/>
                  <a:gd name="connsiteX4" fmla="*/ 12984 w 0"/>
                  <a:gd name="connsiteY4" fmla="*/ 6492 h 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a:moveTo>
                      <a:pt x="12984" y="6492"/>
                    </a:moveTo>
                    <a:cubicBezTo>
                      <a:pt x="12984" y="10077"/>
                      <a:pt x="10077" y="12983"/>
                      <a:pt x="6492" y="12983"/>
                    </a:cubicBezTo>
                    <a:cubicBezTo>
                      <a:pt x="2907" y="12983"/>
                      <a:pt x="0" y="10077"/>
                      <a:pt x="0" y="6492"/>
                    </a:cubicBezTo>
                    <a:cubicBezTo>
                      <a:pt x="0" y="2906"/>
                      <a:pt x="2907" y="0"/>
                      <a:pt x="6492" y="0"/>
                    </a:cubicBezTo>
                    <a:cubicBezTo>
                      <a:pt x="10077" y="0"/>
                      <a:pt x="12984" y="2906"/>
                      <a:pt x="12984" y="6492"/>
                    </a:cubicBezTo>
                    <a:close/>
                  </a:path>
                </a:pathLst>
              </a:custGeom>
              <a:noFill/>
              <a:ln w="12700" cap="rnd">
                <a:solidFill>
                  <a:schemeClr val="bg1"/>
                </a:solidFill>
                <a:prstDash val="solid"/>
                <a:round/>
              </a:ln>
            </p:spPr>
            <p:txBody>
              <a:bodyPr rtlCol="0" anchor="ctr"/>
              <a:lstStyle/>
              <a:p>
                <a:endParaRPr lang="en-GB" sz="1600" dirty="0"/>
              </a:p>
            </p:txBody>
          </p:sp>
          <p:sp>
            <p:nvSpPr>
              <p:cNvPr id="66" name="Freeform: Shape 192">
                <a:extLst>
                  <a:ext uri="{FF2B5EF4-FFF2-40B4-BE49-F238E27FC236}">
                    <a16:creationId xmlns:a16="http://schemas.microsoft.com/office/drawing/2014/main" id="{0CBBADB4-8575-441D-AB29-A6FF8E5F2654}"/>
                  </a:ext>
                </a:extLst>
              </p:cNvPr>
              <p:cNvSpPr/>
              <p:nvPr/>
            </p:nvSpPr>
            <p:spPr>
              <a:xfrm>
                <a:off x="9871351" y="2517379"/>
                <a:ext cx="463688" cy="450440"/>
              </a:xfrm>
              <a:custGeom>
                <a:avLst/>
                <a:gdLst>
                  <a:gd name="connsiteX0" fmla="*/ 0 w 463688"/>
                  <a:gd name="connsiteY0" fmla="*/ 451235 h 450440"/>
                  <a:gd name="connsiteX1" fmla="*/ 236747 w 463688"/>
                  <a:gd name="connsiteY1" fmla="*/ 0 h 450440"/>
                  <a:gd name="connsiteX2" fmla="*/ 473493 w 463688"/>
                  <a:gd name="connsiteY2" fmla="*/ 451235 h 450440"/>
                </a:gdLst>
                <a:ahLst/>
                <a:cxnLst>
                  <a:cxn ang="0">
                    <a:pos x="connsiteX0" y="connsiteY0"/>
                  </a:cxn>
                  <a:cxn ang="0">
                    <a:pos x="connsiteX1" y="connsiteY1"/>
                  </a:cxn>
                  <a:cxn ang="0">
                    <a:pos x="connsiteX2" y="connsiteY2"/>
                  </a:cxn>
                </a:cxnLst>
                <a:rect l="l" t="t" r="r" b="b"/>
                <a:pathLst>
                  <a:path w="463688" h="450440">
                    <a:moveTo>
                      <a:pt x="0" y="451235"/>
                    </a:moveTo>
                    <a:lnTo>
                      <a:pt x="236747" y="0"/>
                    </a:lnTo>
                    <a:lnTo>
                      <a:pt x="473493" y="451235"/>
                    </a:lnTo>
                    <a:close/>
                  </a:path>
                </a:pathLst>
              </a:custGeom>
              <a:noFill/>
              <a:ln w="12700" cap="rnd">
                <a:solidFill>
                  <a:schemeClr val="bg1"/>
                </a:solidFill>
                <a:prstDash val="solid"/>
                <a:round/>
              </a:ln>
            </p:spPr>
            <p:txBody>
              <a:bodyPr rtlCol="0" anchor="ctr"/>
              <a:lstStyle/>
              <a:p>
                <a:endParaRPr lang="en-GB" sz="1600" dirty="0"/>
              </a:p>
            </p:txBody>
          </p:sp>
        </p:grpSp>
      </p:grpSp>
      <p:grpSp>
        <p:nvGrpSpPr>
          <p:cNvPr id="22" name="Group 21">
            <a:extLst>
              <a:ext uri="{FF2B5EF4-FFF2-40B4-BE49-F238E27FC236}">
                <a16:creationId xmlns:a16="http://schemas.microsoft.com/office/drawing/2014/main" id="{F5ADA6D6-4D99-40E1-9BB7-D08364FE1724}"/>
              </a:ext>
            </a:extLst>
          </p:cNvPr>
          <p:cNvGrpSpPr/>
          <p:nvPr userDrawn="1"/>
        </p:nvGrpSpPr>
        <p:grpSpPr>
          <a:xfrm>
            <a:off x="5288197" y="4476718"/>
            <a:ext cx="1990259" cy="430887"/>
            <a:chOff x="5626501" y="4226851"/>
            <a:chExt cx="1990259" cy="430887"/>
          </a:xfrm>
        </p:grpSpPr>
        <p:sp>
          <p:nvSpPr>
            <p:cNvPr id="68" name="Rectangle 67">
              <a:extLst>
                <a:ext uri="{FF2B5EF4-FFF2-40B4-BE49-F238E27FC236}">
                  <a16:creationId xmlns:a16="http://schemas.microsoft.com/office/drawing/2014/main" id="{2BBE459A-4913-44E9-9F2E-5E1756B1D43B}"/>
                </a:ext>
              </a:extLst>
            </p:cNvPr>
            <p:cNvSpPr/>
            <p:nvPr/>
          </p:nvSpPr>
          <p:spPr>
            <a:xfrm>
              <a:off x="6090206" y="4226851"/>
              <a:ext cx="1526554" cy="430887"/>
            </a:xfrm>
            <a:prstGeom prst="rect">
              <a:avLst/>
            </a:prstGeom>
          </p:spPr>
          <p:txBody>
            <a:bodyPr wrap="square" lIns="144000">
              <a:spAutoFit/>
            </a:bodyPr>
            <a:lstStyle/>
            <a:p>
              <a:pPr lvl="0" algn="l">
                <a:spcBef>
                  <a:spcPts val="600"/>
                </a:spcBef>
                <a:spcAft>
                  <a:spcPts val="600"/>
                </a:spcAft>
              </a:pPr>
              <a:r>
                <a:rPr lang="en-US" sz="1100" dirty="0">
                  <a:solidFill>
                    <a:srgbClr val="FFFFFF"/>
                  </a:solidFill>
                  <a:latin typeface="Century Gothic" panose="020B0502020202020204" pitchFamily="34" charset="0"/>
                </a:rPr>
                <a:t>TRANSFORMATION </a:t>
              </a:r>
              <a:br>
                <a:rPr lang="en-US" sz="1100" dirty="0">
                  <a:solidFill>
                    <a:srgbClr val="FFFFFF"/>
                  </a:solidFill>
                  <a:latin typeface="Century Gothic" panose="020B0502020202020204" pitchFamily="34" charset="0"/>
                </a:rPr>
              </a:br>
              <a:r>
                <a:rPr lang="en-US" sz="1100" dirty="0">
                  <a:solidFill>
                    <a:srgbClr val="FFFFFF"/>
                  </a:solidFill>
                  <a:latin typeface="Century Gothic" panose="020B0502020202020204" pitchFamily="34" charset="0"/>
                </a:rPr>
                <a:t>SERVICES</a:t>
              </a:r>
            </a:p>
          </p:txBody>
        </p:sp>
        <p:grpSp>
          <p:nvGrpSpPr>
            <p:cNvPr id="19" name="Group 18">
              <a:extLst>
                <a:ext uri="{FF2B5EF4-FFF2-40B4-BE49-F238E27FC236}">
                  <a16:creationId xmlns:a16="http://schemas.microsoft.com/office/drawing/2014/main" id="{29D57B36-C1E1-4988-AD5B-629CBB8F3F28}"/>
                </a:ext>
              </a:extLst>
            </p:cNvPr>
            <p:cNvGrpSpPr/>
            <p:nvPr userDrawn="1"/>
          </p:nvGrpSpPr>
          <p:grpSpPr>
            <a:xfrm>
              <a:off x="5626501" y="4229474"/>
              <a:ext cx="463705" cy="425641"/>
              <a:chOff x="5717324" y="3934620"/>
              <a:chExt cx="526593" cy="483367"/>
            </a:xfrm>
          </p:grpSpPr>
          <p:grpSp>
            <p:nvGrpSpPr>
              <p:cNvPr id="70" name="Graphic 8">
                <a:extLst>
                  <a:ext uri="{FF2B5EF4-FFF2-40B4-BE49-F238E27FC236}">
                    <a16:creationId xmlns:a16="http://schemas.microsoft.com/office/drawing/2014/main" id="{4D780316-88C2-4B95-AC45-7C10FB62B68A}"/>
                  </a:ext>
                </a:extLst>
              </p:cNvPr>
              <p:cNvGrpSpPr/>
              <p:nvPr/>
            </p:nvGrpSpPr>
            <p:grpSpPr>
              <a:xfrm>
                <a:off x="5717324" y="3934620"/>
                <a:ext cx="372882" cy="483367"/>
                <a:chOff x="670127" y="4633494"/>
                <a:chExt cx="427594" cy="554289"/>
              </a:xfrm>
              <a:noFill/>
            </p:grpSpPr>
            <p:sp>
              <p:nvSpPr>
                <p:cNvPr id="72" name="Freeform: Shape 541">
                  <a:extLst>
                    <a:ext uri="{FF2B5EF4-FFF2-40B4-BE49-F238E27FC236}">
                      <a16:creationId xmlns:a16="http://schemas.microsoft.com/office/drawing/2014/main" id="{568CA89A-A01F-413A-96F8-4BBAFDA20A58}"/>
                    </a:ext>
                  </a:extLst>
                </p:cNvPr>
                <p:cNvSpPr/>
                <p:nvPr/>
              </p:nvSpPr>
              <p:spPr>
                <a:xfrm>
                  <a:off x="784311" y="4747677"/>
                  <a:ext cx="269226" cy="332573"/>
                </a:xfrm>
                <a:custGeom>
                  <a:avLst/>
                  <a:gdLst>
                    <a:gd name="connsiteX0" fmla="*/ 278094 w 269225"/>
                    <a:gd name="connsiteY0" fmla="*/ 302325 h 332573"/>
                    <a:gd name="connsiteX1" fmla="*/ 170404 w 269225"/>
                    <a:gd name="connsiteY1" fmla="*/ 340650 h 332573"/>
                    <a:gd name="connsiteX2" fmla="*/ 0 w 269225"/>
                    <a:gd name="connsiteY2" fmla="*/ 170404 h 332573"/>
                    <a:gd name="connsiteX3" fmla="*/ 170404 w 269225"/>
                    <a:gd name="connsiteY3" fmla="*/ 0 h 332573"/>
                    <a:gd name="connsiteX4" fmla="*/ 265742 w 269225"/>
                    <a:gd name="connsiteY4" fmla="*/ 29140 h 332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9225" h="332573">
                      <a:moveTo>
                        <a:pt x="278094" y="302325"/>
                      </a:moveTo>
                      <a:cubicBezTo>
                        <a:pt x="248796" y="326238"/>
                        <a:pt x="211263" y="340650"/>
                        <a:pt x="170404" y="340650"/>
                      </a:cubicBezTo>
                      <a:cubicBezTo>
                        <a:pt x="76333" y="340650"/>
                        <a:pt x="0" y="264316"/>
                        <a:pt x="0" y="170404"/>
                      </a:cubicBezTo>
                      <a:cubicBezTo>
                        <a:pt x="0" y="76175"/>
                        <a:pt x="76333" y="0"/>
                        <a:pt x="170404" y="0"/>
                      </a:cubicBezTo>
                      <a:cubicBezTo>
                        <a:pt x="205720" y="0"/>
                        <a:pt x="238502" y="10769"/>
                        <a:pt x="265742" y="29140"/>
                      </a:cubicBezTo>
                    </a:path>
                  </a:pathLst>
                </a:custGeom>
                <a:noFill/>
                <a:ln w="12700" cap="rnd">
                  <a:solidFill>
                    <a:schemeClr val="bg1"/>
                  </a:solidFill>
                  <a:prstDash val="solid"/>
                  <a:round/>
                </a:ln>
              </p:spPr>
              <p:txBody>
                <a:bodyPr rtlCol="0" anchor="ctr"/>
                <a:lstStyle/>
                <a:p>
                  <a:endParaRPr lang="en-GB" sz="1600" dirty="0"/>
                </a:p>
              </p:txBody>
            </p:sp>
            <p:sp>
              <p:nvSpPr>
                <p:cNvPr id="73" name="Freeform: Shape 542">
                  <a:extLst>
                    <a:ext uri="{FF2B5EF4-FFF2-40B4-BE49-F238E27FC236}">
                      <a16:creationId xmlns:a16="http://schemas.microsoft.com/office/drawing/2014/main" id="{8B04CCEC-90AB-471F-A0CD-A2787E6D5277}"/>
                    </a:ext>
                  </a:extLst>
                </p:cNvPr>
                <p:cNvSpPr/>
                <p:nvPr/>
              </p:nvSpPr>
              <p:spPr>
                <a:xfrm>
                  <a:off x="670127" y="4633494"/>
                  <a:ext cx="427594" cy="554289"/>
                </a:xfrm>
                <a:custGeom>
                  <a:avLst/>
                  <a:gdLst>
                    <a:gd name="connsiteX0" fmla="*/ 422526 w 427593"/>
                    <a:gd name="connsiteY0" fmla="*/ 87102 h 554288"/>
                    <a:gd name="connsiteX1" fmla="*/ 327980 w 427593"/>
                    <a:gd name="connsiteY1" fmla="*/ 47510 h 554288"/>
                    <a:gd name="connsiteX2" fmla="*/ 327980 w 427593"/>
                    <a:gd name="connsiteY2" fmla="*/ 22647 h 554288"/>
                    <a:gd name="connsiteX3" fmla="*/ 305334 w 427593"/>
                    <a:gd name="connsiteY3" fmla="*/ 0 h 554288"/>
                    <a:gd name="connsiteX4" fmla="*/ 263525 w 427593"/>
                    <a:gd name="connsiteY4" fmla="*/ 0 h 554288"/>
                    <a:gd name="connsiteX5" fmla="*/ 240878 w 427593"/>
                    <a:gd name="connsiteY5" fmla="*/ 22647 h 554288"/>
                    <a:gd name="connsiteX6" fmla="*/ 240878 w 427593"/>
                    <a:gd name="connsiteY6" fmla="*/ 47510 h 554288"/>
                    <a:gd name="connsiteX7" fmla="*/ 157418 w 427593"/>
                    <a:gd name="connsiteY7" fmla="*/ 79659 h 554288"/>
                    <a:gd name="connsiteX8" fmla="*/ 139206 w 427593"/>
                    <a:gd name="connsiteY8" fmla="*/ 61447 h 554288"/>
                    <a:gd name="connsiteX9" fmla="*/ 107215 w 427593"/>
                    <a:gd name="connsiteY9" fmla="*/ 61447 h 554288"/>
                    <a:gd name="connsiteX10" fmla="*/ 77600 w 427593"/>
                    <a:gd name="connsiteY10" fmla="*/ 90903 h 554288"/>
                    <a:gd name="connsiteX11" fmla="*/ 77600 w 427593"/>
                    <a:gd name="connsiteY11" fmla="*/ 123052 h 554288"/>
                    <a:gd name="connsiteX12" fmla="*/ 92804 w 427593"/>
                    <a:gd name="connsiteY12" fmla="*/ 138256 h 554288"/>
                    <a:gd name="connsiteX13" fmla="*/ 47194 w 427593"/>
                    <a:gd name="connsiteY13" fmla="*/ 240878 h 554288"/>
                    <a:gd name="connsiteX14" fmla="*/ 22805 w 427593"/>
                    <a:gd name="connsiteY14" fmla="*/ 240878 h 554288"/>
                    <a:gd name="connsiteX15" fmla="*/ 0 w 427593"/>
                    <a:gd name="connsiteY15" fmla="*/ 263683 h 554288"/>
                    <a:gd name="connsiteX16" fmla="*/ 0 w 427593"/>
                    <a:gd name="connsiteY16" fmla="*/ 305334 h 554288"/>
                    <a:gd name="connsiteX17" fmla="*/ 22805 w 427593"/>
                    <a:gd name="connsiteY17" fmla="*/ 328139 h 554288"/>
                    <a:gd name="connsiteX18" fmla="*/ 47510 w 427593"/>
                    <a:gd name="connsiteY18" fmla="*/ 328139 h 554288"/>
                    <a:gd name="connsiteX19" fmla="*/ 87102 w 427593"/>
                    <a:gd name="connsiteY19" fmla="*/ 422685 h 554288"/>
                    <a:gd name="connsiteX20" fmla="*/ 70791 w 427593"/>
                    <a:gd name="connsiteY20" fmla="*/ 438838 h 554288"/>
                    <a:gd name="connsiteX21" fmla="*/ 70791 w 427593"/>
                    <a:gd name="connsiteY21" fmla="*/ 470987 h 554288"/>
                    <a:gd name="connsiteX22" fmla="*/ 100405 w 427593"/>
                    <a:gd name="connsiteY22" fmla="*/ 500602 h 554288"/>
                    <a:gd name="connsiteX23" fmla="*/ 132396 w 427593"/>
                    <a:gd name="connsiteY23" fmla="*/ 500602 h 554288"/>
                    <a:gd name="connsiteX24" fmla="*/ 149183 w 427593"/>
                    <a:gd name="connsiteY24" fmla="*/ 483815 h 554288"/>
                    <a:gd name="connsiteX25" fmla="*/ 241036 w 427593"/>
                    <a:gd name="connsiteY25" fmla="*/ 521506 h 554288"/>
                    <a:gd name="connsiteX26" fmla="*/ 241036 w 427593"/>
                    <a:gd name="connsiteY26" fmla="*/ 546370 h 554288"/>
                    <a:gd name="connsiteX27" fmla="*/ 263683 w 427593"/>
                    <a:gd name="connsiteY27" fmla="*/ 569017 h 554288"/>
                    <a:gd name="connsiteX28" fmla="*/ 305492 w 427593"/>
                    <a:gd name="connsiteY28" fmla="*/ 569017 h 554288"/>
                    <a:gd name="connsiteX29" fmla="*/ 328139 w 427593"/>
                    <a:gd name="connsiteY29" fmla="*/ 546370 h 554288"/>
                    <a:gd name="connsiteX30" fmla="*/ 328139 w 427593"/>
                    <a:gd name="connsiteY30" fmla="*/ 521506 h 554288"/>
                    <a:gd name="connsiteX31" fmla="*/ 430920 w 427593"/>
                    <a:gd name="connsiteY31" fmla="*/ 475896 h 554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427593" h="554288">
                      <a:moveTo>
                        <a:pt x="422526" y="87102"/>
                      </a:moveTo>
                      <a:cubicBezTo>
                        <a:pt x="394812" y="67623"/>
                        <a:pt x="362663" y="53845"/>
                        <a:pt x="327980" y="47510"/>
                      </a:cubicBezTo>
                      <a:lnTo>
                        <a:pt x="327980" y="22647"/>
                      </a:lnTo>
                      <a:cubicBezTo>
                        <a:pt x="327980" y="10136"/>
                        <a:pt x="317845" y="0"/>
                        <a:pt x="305334" y="0"/>
                      </a:cubicBezTo>
                      <a:lnTo>
                        <a:pt x="263525" y="0"/>
                      </a:lnTo>
                      <a:cubicBezTo>
                        <a:pt x="251013" y="0"/>
                        <a:pt x="240878" y="10136"/>
                        <a:pt x="240878" y="22647"/>
                      </a:cubicBezTo>
                      <a:lnTo>
                        <a:pt x="240878" y="47510"/>
                      </a:lnTo>
                      <a:cubicBezTo>
                        <a:pt x="210788" y="52895"/>
                        <a:pt x="182598" y="64139"/>
                        <a:pt x="157418" y="79659"/>
                      </a:cubicBezTo>
                      <a:lnTo>
                        <a:pt x="139206" y="61447"/>
                      </a:lnTo>
                      <a:cubicBezTo>
                        <a:pt x="130337" y="52420"/>
                        <a:pt x="116084" y="52420"/>
                        <a:pt x="107215" y="61447"/>
                      </a:cubicBezTo>
                      <a:lnTo>
                        <a:pt x="77600" y="90903"/>
                      </a:lnTo>
                      <a:cubicBezTo>
                        <a:pt x="68732" y="99930"/>
                        <a:pt x="68732" y="114184"/>
                        <a:pt x="77600" y="123052"/>
                      </a:cubicBezTo>
                      <a:lnTo>
                        <a:pt x="92804" y="138256"/>
                      </a:lnTo>
                      <a:cubicBezTo>
                        <a:pt x="70157" y="167870"/>
                        <a:pt x="54320" y="202711"/>
                        <a:pt x="47194" y="240878"/>
                      </a:cubicBezTo>
                      <a:lnTo>
                        <a:pt x="22805" y="240878"/>
                      </a:lnTo>
                      <a:cubicBezTo>
                        <a:pt x="10294" y="240878"/>
                        <a:pt x="0" y="251172"/>
                        <a:pt x="0" y="263683"/>
                      </a:cubicBezTo>
                      <a:lnTo>
                        <a:pt x="0" y="305334"/>
                      </a:lnTo>
                      <a:cubicBezTo>
                        <a:pt x="0" y="317845"/>
                        <a:pt x="10294" y="328139"/>
                        <a:pt x="22805" y="328139"/>
                      </a:cubicBezTo>
                      <a:lnTo>
                        <a:pt x="47510" y="328139"/>
                      </a:lnTo>
                      <a:cubicBezTo>
                        <a:pt x="53845" y="362821"/>
                        <a:pt x="67623" y="394812"/>
                        <a:pt x="87102" y="422685"/>
                      </a:cubicBezTo>
                      <a:lnTo>
                        <a:pt x="70791" y="438838"/>
                      </a:lnTo>
                      <a:cubicBezTo>
                        <a:pt x="61922" y="447865"/>
                        <a:pt x="61922" y="462118"/>
                        <a:pt x="70791" y="470987"/>
                      </a:cubicBezTo>
                      <a:lnTo>
                        <a:pt x="100405" y="500602"/>
                      </a:lnTo>
                      <a:cubicBezTo>
                        <a:pt x="109274" y="509470"/>
                        <a:pt x="123527" y="509470"/>
                        <a:pt x="132396" y="500602"/>
                      </a:cubicBezTo>
                      <a:lnTo>
                        <a:pt x="149183" y="483815"/>
                      </a:lnTo>
                      <a:cubicBezTo>
                        <a:pt x="176422" y="502502"/>
                        <a:pt x="207462" y="515330"/>
                        <a:pt x="241036" y="521506"/>
                      </a:cubicBezTo>
                      <a:lnTo>
                        <a:pt x="241036" y="546370"/>
                      </a:lnTo>
                      <a:cubicBezTo>
                        <a:pt x="241036" y="558881"/>
                        <a:pt x="251172" y="569017"/>
                        <a:pt x="263683" y="569017"/>
                      </a:cubicBezTo>
                      <a:lnTo>
                        <a:pt x="305492" y="569017"/>
                      </a:lnTo>
                      <a:cubicBezTo>
                        <a:pt x="318003" y="569017"/>
                        <a:pt x="328139" y="558881"/>
                        <a:pt x="328139" y="546370"/>
                      </a:cubicBezTo>
                      <a:lnTo>
                        <a:pt x="328139" y="521506"/>
                      </a:lnTo>
                      <a:cubicBezTo>
                        <a:pt x="366306" y="514696"/>
                        <a:pt x="401305" y="498701"/>
                        <a:pt x="430920" y="475896"/>
                      </a:cubicBezTo>
                    </a:path>
                  </a:pathLst>
                </a:custGeom>
                <a:noFill/>
                <a:ln w="12700" cap="rnd">
                  <a:solidFill>
                    <a:schemeClr val="bg1"/>
                  </a:solidFill>
                  <a:prstDash val="solid"/>
                  <a:round/>
                </a:ln>
              </p:spPr>
              <p:txBody>
                <a:bodyPr rtlCol="0" anchor="ctr"/>
                <a:lstStyle/>
                <a:p>
                  <a:endParaRPr lang="en-GB" sz="1600" dirty="0"/>
                </a:p>
              </p:txBody>
            </p:sp>
          </p:grpSp>
          <p:sp>
            <p:nvSpPr>
              <p:cNvPr id="71" name="Freeform: Shape 543">
                <a:extLst>
                  <a:ext uri="{FF2B5EF4-FFF2-40B4-BE49-F238E27FC236}">
                    <a16:creationId xmlns:a16="http://schemas.microsoft.com/office/drawing/2014/main" id="{0DB9AC87-C17A-4175-AA08-D0C8F2752640}"/>
                  </a:ext>
                </a:extLst>
              </p:cNvPr>
              <p:cNvSpPr/>
              <p:nvPr/>
            </p:nvSpPr>
            <p:spPr>
              <a:xfrm>
                <a:off x="5967708" y="4088745"/>
                <a:ext cx="276209" cy="179537"/>
              </a:xfrm>
              <a:custGeom>
                <a:avLst/>
                <a:gdLst>
                  <a:gd name="connsiteX0" fmla="*/ 0 w 316736"/>
                  <a:gd name="connsiteY0" fmla="*/ 52262 h 205878"/>
                  <a:gd name="connsiteX1" fmla="*/ 168504 w 316736"/>
                  <a:gd name="connsiteY1" fmla="*/ 52262 h 205878"/>
                  <a:gd name="connsiteX2" fmla="*/ 168504 w 316736"/>
                  <a:gd name="connsiteY2" fmla="*/ 0 h 205878"/>
                  <a:gd name="connsiteX3" fmla="*/ 248480 w 316736"/>
                  <a:gd name="connsiteY3" fmla="*/ 53845 h 205878"/>
                  <a:gd name="connsiteX4" fmla="*/ 328456 w 316736"/>
                  <a:gd name="connsiteY4" fmla="*/ 107690 h 205878"/>
                  <a:gd name="connsiteX5" fmla="*/ 248480 w 316736"/>
                  <a:gd name="connsiteY5" fmla="*/ 161535 h 205878"/>
                  <a:gd name="connsiteX6" fmla="*/ 168504 w 316736"/>
                  <a:gd name="connsiteY6" fmla="*/ 215381 h 205878"/>
                  <a:gd name="connsiteX7" fmla="*/ 168504 w 316736"/>
                  <a:gd name="connsiteY7" fmla="*/ 163278 h 205878"/>
                  <a:gd name="connsiteX8" fmla="*/ 0 w 316736"/>
                  <a:gd name="connsiteY8" fmla="*/ 163278 h 2058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6736" h="205878">
                    <a:moveTo>
                      <a:pt x="0" y="52262"/>
                    </a:moveTo>
                    <a:lnTo>
                      <a:pt x="168504" y="52262"/>
                    </a:lnTo>
                    <a:lnTo>
                      <a:pt x="168504" y="0"/>
                    </a:lnTo>
                    <a:lnTo>
                      <a:pt x="248480" y="53845"/>
                    </a:lnTo>
                    <a:lnTo>
                      <a:pt x="328456" y="107690"/>
                    </a:lnTo>
                    <a:lnTo>
                      <a:pt x="248480" y="161535"/>
                    </a:lnTo>
                    <a:lnTo>
                      <a:pt x="168504" y="215381"/>
                    </a:lnTo>
                    <a:lnTo>
                      <a:pt x="168504" y="163278"/>
                    </a:lnTo>
                    <a:lnTo>
                      <a:pt x="0" y="163278"/>
                    </a:lnTo>
                  </a:path>
                </a:pathLst>
              </a:custGeom>
              <a:noFill/>
              <a:ln w="12700" cap="rnd">
                <a:solidFill>
                  <a:schemeClr val="bg1"/>
                </a:solidFill>
                <a:prstDash val="solid"/>
                <a:round/>
              </a:ln>
            </p:spPr>
            <p:txBody>
              <a:bodyPr rtlCol="0" anchor="ctr"/>
              <a:lstStyle/>
              <a:p>
                <a:endParaRPr lang="en-GB" sz="1600" dirty="0"/>
              </a:p>
            </p:txBody>
          </p:sp>
        </p:grpSp>
      </p:grpSp>
      <p:grpSp>
        <p:nvGrpSpPr>
          <p:cNvPr id="20" name="Group 19">
            <a:extLst>
              <a:ext uri="{FF2B5EF4-FFF2-40B4-BE49-F238E27FC236}">
                <a16:creationId xmlns:a16="http://schemas.microsoft.com/office/drawing/2014/main" id="{19ABAD64-82A5-422B-B4BB-13109C468923}"/>
              </a:ext>
            </a:extLst>
          </p:cNvPr>
          <p:cNvGrpSpPr/>
          <p:nvPr userDrawn="1"/>
        </p:nvGrpSpPr>
        <p:grpSpPr>
          <a:xfrm>
            <a:off x="7830716" y="4476718"/>
            <a:ext cx="1383253" cy="430887"/>
            <a:chOff x="7642114" y="4226851"/>
            <a:chExt cx="1383253" cy="430887"/>
          </a:xfrm>
        </p:grpSpPr>
        <p:sp>
          <p:nvSpPr>
            <p:cNvPr id="75" name="Rectangle 74">
              <a:extLst>
                <a:ext uri="{FF2B5EF4-FFF2-40B4-BE49-F238E27FC236}">
                  <a16:creationId xmlns:a16="http://schemas.microsoft.com/office/drawing/2014/main" id="{4600711F-09BE-42FD-B96A-6B5D52E4C9DF}"/>
                </a:ext>
              </a:extLst>
            </p:cNvPr>
            <p:cNvSpPr/>
            <p:nvPr/>
          </p:nvSpPr>
          <p:spPr>
            <a:xfrm>
              <a:off x="8130397" y="4226851"/>
              <a:ext cx="894970" cy="430887"/>
            </a:xfrm>
            <a:prstGeom prst="rect">
              <a:avLst/>
            </a:prstGeom>
          </p:spPr>
          <p:txBody>
            <a:bodyPr wrap="square" lIns="144000">
              <a:spAutoFit/>
            </a:bodyPr>
            <a:lstStyle/>
            <a:p>
              <a:pPr lvl="0" algn="l">
                <a:spcBef>
                  <a:spcPts val="600"/>
                </a:spcBef>
                <a:spcAft>
                  <a:spcPts val="600"/>
                </a:spcAft>
              </a:pPr>
              <a:r>
                <a:rPr lang="en-US" sz="1100" dirty="0">
                  <a:solidFill>
                    <a:srgbClr val="FFFFFF"/>
                  </a:solidFill>
                  <a:latin typeface="Century Gothic" panose="020B0502020202020204" pitchFamily="34" charset="0"/>
                </a:rPr>
                <a:t>CHANGE </a:t>
              </a:r>
              <a:br>
                <a:rPr lang="en-US" sz="1100" dirty="0">
                  <a:solidFill>
                    <a:srgbClr val="FFFFFF"/>
                  </a:solidFill>
                  <a:latin typeface="Century Gothic" panose="020B0502020202020204" pitchFamily="34" charset="0"/>
                </a:rPr>
              </a:br>
              <a:r>
                <a:rPr lang="en-US" sz="1100" dirty="0">
                  <a:solidFill>
                    <a:srgbClr val="FFFFFF"/>
                  </a:solidFill>
                  <a:latin typeface="Century Gothic" panose="020B0502020202020204" pitchFamily="34" charset="0"/>
                </a:rPr>
                <a:t>SERVICES</a:t>
              </a:r>
            </a:p>
          </p:txBody>
        </p:sp>
        <p:grpSp>
          <p:nvGrpSpPr>
            <p:cNvPr id="76" name="Group 75">
              <a:extLst>
                <a:ext uri="{FF2B5EF4-FFF2-40B4-BE49-F238E27FC236}">
                  <a16:creationId xmlns:a16="http://schemas.microsoft.com/office/drawing/2014/main" id="{60DC20EC-45A6-46E4-ADA1-BF35C0D0924F}"/>
                </a:ext>
              </a:extLst>
            </p:cNvPr>
            <p:cNvGrpSpPr/>
            <p:nvPr/>
          </p:nvGrpSpPr>
          <p:grpSpPr>
            <a:xfrm>
              <a:off x="7642114" y="4250251"/>
              <a:ext cx="488282" cy="384088"/>
              <a:chOff x="4963904" y="2379608"/>
              <a:chExt cx="635863" cy="500177"/>
            </a:xfrm>
          </p:grpSpPr>
          <p:sp>
            <p:nvSpPr>
              <p:cNvPr id="77" name="Freeform: Shape 128">
                <a:extLst>
                  <a:ext uri="{FF2B5EF4-FFF2-40B4-BE49-F238E27FC236}">
                    <a16:creationId xmlns:a16="http://schemas.microsoft.com/office/drawing/2014/main" id="{DF1CE429-69DA-47C0-921D-E8F77B12F4FD}"/>
                  </a:ext>
                </a:extLst>
              </p:cNvPr>
              <p:cNvSpPr/>
              <p:nvPr/>
            </p:nvSpPr>
            <p:spPr>
              <a:xfrm>
                <a:off x="4963904" y="2379608"/>
                <a:ext cx="404842" cy="261189"/>
              </a:xfrm>
              <a:custGeom>
                <a:avLst/>
                <a:gdLst>
                  <a:gd name="connsiteX0" fmla="*/ 0 w 295275"/>
                  <a:gd name="connsiteY0" fmla="*/ 98108 h 190500"/>
                  <a:gd name="connsiteX1" fmla="*/ 72771 w 295275"/>
                  <a:gd name="connsiteY1" fmla="*/ 49054 h 190500"/>
                  <a:gd name="connsiteX2" fmla="*/ 145542 w 295275"/>
                  <a:gd name="connsiteY2" fmla="*/ 0 h 190500"/>
                  <a:gd name="connsiteX3" fmla="*/ 145542 w 295275"/>
                  <a:gd name="connsiteY3" fmla="*/ 47530 h 190500"/>
                  <a:gd name="connsiteX4" fmla="*/ 298990 w 295275"/>
                  <a:gd name="connsiteY4" fmla="*/ 47530 h 190500"/>
                  <a:gd name="connsiteX5" fmla="*/ 298990 w 295275"/>
                  <a:gd name="connsiteY5" fmla="*/ 148590 h 190500"/>
                  <a:gd name="connsiteX6" fmla="*/ 145542 w 295275"/>
                  <a:gd name="connsiteY6" fmla="*/ 148590 h 190500"/>
                  <a:gd name="connsiteX7" fmla="*/ 145542 w 295275"/>
                  <a:gd name="connsiteY7" fmla="*/ 196120 h 190500"/>
                  <a:gd name="connsiteX8" fmla="*/ 72771 w 295275"/>
                  <a:gd name="connsiteY8" fmla="*/ 147161 h 190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95275" h="190500">
                    <a:moveTo>
                      <a:pt x="0" y="98108"/>
                    </a:moveTo>
                    <a:lnTo>
                      <a:pt x="72771" y="49054"/>
                    </a:lnTo>
                    <a:lnTo>
                      <a:pt x="145542" y="0"/>
                    </a:lnTo>
                    <a:lnTo>
                      <a:pt x="145542" y="47530"/>
                    </a:lnTo>
                    <a:lnTo>
                      <a:pt x="298990" y="47530"/>
                    </a:lnTo>
                    <a:lnTo>
                      <a:pt x="298990" y="148590"/>
                    </a:lnTo>
                    <a:lnTo>
                      <a:pt x="145542" y="148590"/>
                    </a:lnTo>
                    <a:lnTo>
                      <a:pt x="145542" y="196120"/>
                    </a:lnTo>
                    <a:lnTo>
                      <a:pt x="72771" y="147161"/>
                    </a:lnTo>
                    <a:close/>
                  </a:path>
                </a:pathLst>
              </a:custGeom>
              <a:noFill/>
              <a:ln w="12700" cap="rnd">
                <a:solidFill>
                  <a:schemeClr val="bg1"/>
                </a:solidFill>
                <a:prstDash val="solid"/>
                <a:round/>
              </a:ln>
            </p:spPr>
            <p:txBody>
              <a:bodyPr rtlCol="0" anchor="ctr"/>
              <a:lstStyle/>
              <a:p>
                <a:endParaRPr lang="en-GB" sz="1600" dirty="0"/>
              </a:p>
            </p:txBody>
          </p:sp>
          <p:sp>
            <p:nvSpPr>
              <p:cNvPr id="78" name="Freeform: Shape 129">
                <a:extLst>
                  <a:ext uri="{FF2B5EF4-FFF2-40B4-BE49-F238E27FC236}">
                    <a16:creationId xmlns:a16="http://schemas.microsoft.com/office/drawing/2014/main" id="{5646303B-1E81-4C39-A788-0AA8B6EFFB84}"/>
                  </a:ext>
                </a:extLst>
              </p:cNvPr>
              <p:cNvSpPr/>
              <p:nvPr/>
            </p:nvSpPr>
            <p:spPr>
              <a:xfrm>
                <a:off x="5194925" y="2618596"/>
                <a:ext cx="404842" cy="261189"/>
              </a:xfrm>
              <a:custGeom>
                <a:avLst/>
                <a:gdLst>
                  <a:gd name="connsiteX0" fmla="*/ 299085 w 295275"/>
                  <a:gd name="connsiteY0" fmla="*/ 98108 h 190500"/>
                  <a:gd name="connsiteX1" fmla="*/ 226314 w 295275"/>
                  <a:gd name="connsiteY1" fmla="*/ 147161 h 190500"/>
                  <a:gd name="connsiteX2" fmla="*/ 153543 w 295275"/>
                  <a:gd name="connsiteY2" fmla="*/ 196215 h 190500"/>
                  <a:gd name="connsiteX3" fmla="*/ 153543 w 295275"/>
                  <a:gd name="connsiteY3" fmla="*/ 148590 h 190500"/>
                  <a:gd name="connsiteX4" fmla="*/ 0 w 295275"/>
                  <a:gd name="connsiteY4" fmla="*/ 148590 h 190500"/>
                  <a:gd name="connsiteX5" fmla="*/ 0 w 295275"/>
                  <a:gd name="connsiteY5" fmla="*/ 47625 h 190500"/>
                  <a:gd name="connsiteX6" fmla="*/ 153543 w 295275"/>
                  <a:gd name="connsiteY6" fmla="*/ 47625 h 190500"/>
                  <a:gd name="connsiteX7" fmla="*/ 153543 w 295275"/>
                  <a:gd name="connsiteY7" fmla="*/ 0 h 190500"/>
                  <a:gd name="connsiteX8" fmla="*/ 226314 w 295275"/>
                  <a:gd name="connsiteY8" fmla="*/ 49054 h 190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95275" h="190500">
                    <a:moveTo>
                      <a:pt x="299085" y="98108"/>
                    </a:moveTo>
                    <a:lnTo>
                      <a:pt x="226314" y="147161"/>
                    </a:lnTo>
                    <a:lnTo>
                      <a:pt x="153543" y="196215"/>
                    </a:lnTo>
                    <a:lnTo>
                      <a:pt x="153543" y="148590"/>
                    </a:lnTo>
                    <a:lnTo>
                      <a:pt x="0" y="148590"/>
                    </a:lnTo>
                    <a:lnTo>
                      <a:pt x="0" y="47625"/>
                    </a:lnTo>
                    <a:lnTo>
                      <a:pt x="153543" y="47625"/>
                    </a:lnTo>
                    <a:lnTo>
                      <a:pt x="153543" y="0"/>
                    </a:lnTo>
                    <a:lnTo>
                      <a:pt x="226314" y="49054"/>
                    </a:lnTo>
                    <a:close/>
                  </a:path>
                </a:pathLst>
              </a:custGeom>
              <a:noFill/>
              <a:ln w="12700" cap="rnd">
                <a:solidFill>
                  <a:schemeClr val="bg1"/>
                </a:solidFill>
                <a:prstDash val="solid"/>
                <a:round/>
              </a:ln>
            </p:spPr>
            <p:txBody>
              <a:bodyPr rtlCol="0" anchor="ctr"/>
              <a:lstStyle/>
              <a:p>
                <a:endParaRPr lang="en-GB" sz="1600" dirty="0"/>
              </a:p>
            </p:txBody>
          </p:sp>
        </p:grpSp>
      </p:grpSp>
      <p:grpSp>
        <p:nvGrpSpPr>
          <p:cNvPr id="21" name="Group 20">
            <a:extLst>
              <a:ext uri="{FF2B5EF4-FFF2-40B4-BE49-F238E27FC236}">
                <a16:creationId xmlns:a16="http://schemas.microsoft.com/office/drawing/2014/main" id="{741093A2-57F5-4D14-8C81-C16929DC88A3}"/>
              </a:ext>
            </a:extLst>
          </p:cNvPr>
          <p:cNvGrpSpPr/>
          <p:nvPr userDrawn="1"/>
        </p:nvGrpSpPr>
        <p:grpSpPr>
          <a:xfrm>
            <a:off x="3360987" y="4447730"/>
            <a:ext cx="1374950" cy="488864"/>
            <a:chOff x="3573241" y="4197863"/>
            <a:chExt cx="1374950" cy="488864"/>
          </a:xfrm>
        </p:grpSpPr>
        <p:sp>
          <p:nvSpPr>
            <p:cNvPr id="60" name="Rectangle 59">
              <a:extLst>
                <a:ext uri="{FF2B5EF4-FFF2-40B4-BE49-F238E27FC236}">
                  <a16:creationId xmlns:a16="http://schemas.microsoft.com/office/drawing/2014/main" id="{7DDE4001-41F9-41A5-9C77-BB9534E1F824}"/>
                </a:ext>
              </a:extLst>
            </p:cNvPr>
            <p:cNvSpPr/>
            <p:nvPr userDrawn="1"/>
          </p:nvSpPr>
          <p:spPr>
            <a:xfrm>
              <a:off x="4050015" y="4311490"/>
              <a:ext cx="898176" cy="261610"/>
            </a:xfrm>
            <a:prstGeom prst="rect">
              <a:avLst/>
            </a:prstGeom>
          </p:spPr>
          <p:txBody>
            <a:bodyPr wrap="square" lIns="144000" numCol="1">
              <a:spAutoFit/>
            </a:bodyPr>
            <a:lstStyle/>
            <a:p>
              <a:pPr lvl="0" algn="l">
                <a:spcBef>
                  <a:spcPts val="600"/>
                </a:spcBef>
                <a:spcAft>
                  <a:spcPts val="600"/>
                </a:spcAft>
              </a:pPr>
              <a:r>
                <a:rPr lang="en-US" sz="1100" dirty="0">
                  <a:solidFill>
                    <a:schemeClr val="bg1"/>
                  </a:solidFill>
                  <a:latin typeface="Century Gothic" panose="020B0502020202020204" pitchFamily="34" charset="0"/>
                </a:rPr>
                <a:t>STRATEGY</a:t>
              </a:r>
            </a:p>
          </p:txBody>
        </p:sp>
        <p:grpSp>
          <p:nvGrpSpPr>
            <p:cNvPr id="79" name="Group 78">
              <a:extLst>
                <a:ext uri="{FF2B5EF4-FFF2-40B4-BE49-F238E27FC236}">
                  <a16:creationId xmlns:a16="http://schemas.microsoft.com/office/drawing/2014/main" id="{EEB2E5C4-742E-4640-BFE0-2CB4843C4915}"/>
                </a:ext>
              </a:extLst>
            </p:cNvPr>
            <p:cNvGrpSpPr/>
            <p:nvPr/>
          </p:nvGrpSpPr>
          <p:grpSpPr>
            <a:xfrm>
              <a:off x="3573241" y="4197863"/>
              <a:ext cx="476774" cy="488864"/>
              <a:chOff x="8647438" y="5393592"/>
              <a:chExt cx="681361" cy="698639"/>
            </a:xfrm>
          </p:grpSpPr>
          <p:sp>
            <p:nvSpPr>
              <p:cNvPr id="80" name="Freeform: Shape 525">
                <a:extLst>
                  <a:ext uri="{FF2B5EF4-FFF2-40B4-BE49-F238E27FC236}">
                    <a16:creationId xmlns:a16="http://schemas.microsoft.com/office/drawing/2014/main" id="{4F6674D8-DCB4-455B-A890-0917C892573A}"/>
                  </a:ext>
                </a:extLst>
              </p:cNvPr>
              <p:cNvSpPr/>
              <p:nvPr/>
            </p:nvSpPr>
            <p:spPr>
              <a:xfrm>
                <a:off x="8852158" y="5393592"/>
                <a:ext cx="338726" cy="338726"/>
              </a:xfrm>
              <a:custGeom>
                <a:avLst/>
                <a:gdLst>
                  <a:gd name="connsiteX0" fmla="*/ 55759 w 338726"/>
                  <a:gd name="connsiteY0" fmla="*/ 226947 h 338726"/>
                  <a:gd name="connsiteX1" fmla="*/ 65009 w 338726"/>
                  <a:gd name="connsiteY1" fmla="*/ 229292 h 338726"/>
                  <a:gd name="connsiteX2" fmla="*/ 71914 w 338726"/>
                  <a:gd name="connsiteY2" fmla="*/ 222387 h 338726"/>
                  <a:gd name="connsiteX3" fmla="*/ 81815 w 338726"/>
                  <a:gd name="connsiteY3" fmla="*/ 204929 h 338726"/>
                  <a:gd name="connsiteX4" fmla="*/ 136663 w 338726"/>
                  <a:gd name="connsiteY4" fmla="*/ 204929 h 338726"/>
                  <a:gd name="connsiteX5" fmla="*/ 137054 w 338726"/>
                  <a:gd name="connsiteY5" fmla="*/ 260038 h 338726"/>
                  <a:gd name="connsiteX6" fmla="*/ 119597 w 338726"/>
                  <a:gd name="connsiteY6" fmla="*/ 269939 h 338726"/>
                  <a:gd name="connsiteX7" fmla="*/ 112692 w 338726"/>
                  <a:gd name="connsiteY7" fmla="*/ 276844 h 338726"/>
                  <a:gd name="connsiteX8" fmla="*/ 115037 w 338726"/>
                  <a:gd name="connsiteY8" fmla="*/ 286093 h 338726"/>
                  <a:gd name="connsiteX9" fmla="*/ 171187 w 338726"/>
                  <a:gd name="connsiteY9" fmla="*/ 342244 h 338726"/>
                  <a:gd name="connsiteX10" fmla="*/ 227728 w 338726"/>
                  <a:gd name="connsiteY10" fmla="*/ 285703 h 338726"/>
                  <a:gd name="connsiteX11" fmla="*/ 236978 w 338726"/>
                  <a:gd name="connsiteY11" fmla="*/ 283358 h 338726"/>
                  <a:gd name="connsiteX12" fmla="*/ 243883 w 338726"/>
                  <a:gd name="connsiteY12" fmla="*/ 290262 h 338726"/>
                  <a:gd name="connsiteX13" fmla="*/ 253784 w 338726"/>
                  <a:gd name="connsiteY13" fmla="*/ 307720 h 338726"/>
                  <a:gd name="connsiteX14" fmla="*/ 308632 w 338726"/>
                  <a:gd name="connsiteY14" fmla="*/ 307720 h 338726"/>
                  <a:gd name="connsiteX15" fmla="*/ 308632 w 338726"/>
                  <a:gd name="connsiteY15" fmla="*/ 252872 h 338726"/>
                  <a:gd name="connsiteX16" fmla="*/ 291174 w 338726"/>
                  <a:gd name="connsiteY16" fmla="*/ 242971 h 338726"/>
                  <a:gd name="connsiteX17" fmla="*/ 284270 w 338726"/>
                  <a:gd name="connsiteY17" fmla="*/ 236066 h 338726"/>
                  <a:gd name="connsiteX18" fmla="*/ 286614 w 338726"/>
                  <a:gd name="connsiteY18" fmla="*/ 226816 h 338726"/>
                  <a:gd name="connsiteX19" fmla="*/ 342374 w 338726"/>
                  <a:gd name="connsiteY19" fmla="*/ 171057 h 338726"/>
                  <a:gd name="connsiteX20" fmla="*/ 286224 w 338726"/>
                  <a:gd name="connsiteY20" fmla="*/ 114906 h 338726"/>
                  <a:gd name="connsiteX21" fmla="*/ 283879 w 338726"/>
                  <a:gd name="connsiteY21" fmla="*/ 105657 h 338726"/>
                  <a:gd name="connsiteX22" fmla="*/ 290783 w 338726"/>
                  <a:gd name="connsiteY22" fmla="*/ 98752 h 338726"/>
                  <a:gd name="connsiteX23" fmla="*/ 308241 w 338726"/>
                  <a:gd name="connsiteY23" fmla="*/ 88850 h 338726"/>
                  <a:gd name="connsiteX24" fmla="*/ 307850 w 338726"/>
                  <a:gd name="connsiteY24" fmla="*/ 33742 h 338726"/>
                  <a:gd name="connsiteX25" fmla="*/ 253003 w 338726"/>
                  <a:gd name="connsiteY25" fmla="*/ 33742 h 338726"/>
                  <a:gd name="connsiteX26" fmla="*/ 243101 w 338726"/>
                  <a:gd name="connsiteY26" fmla="*/ 51200 h 338726"/>
                  <a:gd name="connsiteX27" fmla="*/ 236196 w 338726"/>
                  <a:gd name="connsiteY27" fmla="*/ 58104 h 338726"/>
                  <a:gd name="connsiteX28" fmla="*/ 226947 w 338726"/>
                  <a:gd name="connsiteY28" fmla="*/ 55760 h 338726"/>
                  <a:gd name="connsiteX29" fmla="*/ 171187 w 338726"/>
                  <a:gd name="connsiteY29" fmla="*/ 0 h 338726"/>
                  <a:gd name="connsiteX30" fmla="*/ 114646 w 338726"/>
                  <a:gd name="connsiteY30" fmla="*/ 56541 h 338726"/>
                  <a:gd name="connsiteX31" fmla="*/ 105396 w 338726"/>
                  <a:gd name="connsiteY31" fmla="*/ 58886 h 338726"/>
                  <a:gd name="connsiteX32" fmla="*/ 98491 w 338726"/>
                  <a:gd name="connsiteY32" fmla="*/ 51981 h 338726"/>
                  <a:gd name="connsiteX33" fmla="*/ 88590 w 338726"/>
                  <a:gd name="connsiteY33" fmla="*/ 34524 h 338726"/>
                  <a:gd name="connsiteX34" fmla="*/ 33743 w 338726"/>
                  <a:gd name="connsiteY34" fmla="*/ 34524 h 338726"/>
                  <a:gd name="connsiteX35" fmla="*/ 33743 w 338726"/>
                  <a:gd name="connsiteY35" fmla="*/ 89372 h 338726"/>
                  <a:gd name="connsiteX36" fmla="*/ 51200 w 338726"/>
                  <a:gd name="connsiteY36" fmla="*/ 99273 h 338726"/>
                  <a:gd name="connsiteX37" fmla="*/ 58105 w 338726"/>
                  <a:gd name="connsiteY37" fmla="*/ 106178 h 338726"/>
                  <a:gd name="connsiteX38" fmla="*/ 55759 w 338726"/>
                  <a:gd name="connsiteY38" fmla="*/ 115428 h 338726"/>
                  <a:gd name="connsiteX39" fmla="*/ 0 w 338726"/>
                  <a:gd name="connsiteY39" fmla="*/ 171187 h 338726"/>
                  <a:gd name="connsiteX40" fmla="*/ 55759 w 338726"/>
                  <a:gd name="connsiteY40" fmla="*/ 226947 h 3387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338726" h="338726">
                    <a:moveTo>
                      <a:pt x="55759" y="226947"/>
                    </a:moveTo>
                    <a:cubicBezTo>
                      <a:pt x="58105" y="229292"/>
                      <a:pt x="61883" y="230334"/>
                      <a:pt x="65009" y="229292"/>
                    </a:cubicBezTo>
                    <a:cubicBezTo>
                      <a:pt x="68396" y="228640"/>
                      <a:pt x="71133" y="225904"/>
                      <a:pt x="71914" y="222387"/>
                    </a:cubicBezTo>
                    <a:cubicBezTo>
                      <a:pt x="73608" y="215873"/>
                      <a:pt x="76995" y="209750"/>
                      <a:pt x="81815" y="204929"/>
                    </a:cubicBezTo>
                    <a:cubicBezTo>
                      <a:pt x="96928" y="189817"/>
                      <a:pt x="121551" y="189817"/>
                      <a:pt x="136663" y="204929"/>
                    </a:cubicBezTo>
                    <a:cubicBezTo>
                      <a:pt x="151776" y="220042"/>
                      <a:pt x="152036" y="245056"/>
                      <a:pt x="137054" y="260038"/>
                    </a:cubicBezTo>
                    <a:cubicBezTo>
                      <a:pt x="132234" y="264858"/>
                      <a:pt x="126111" y="268245"/>
                      <a:pt x="119597" y="269939"/>
                    </a:cubicBezTo>
                    <a:cubicBezTo>
                      <a:pt x="116209" y="270590"/>
                      <a:pt x="113473" y="273326"/>
                      <a:pt x="112692" y="276844"/>
                    </a:cubicBezTo>
                    <a:cubicBezTo>
                      <a:pt x="112040" y="280231"/>
                      <a:pt x="112692" y="283749"/>
                      <a:pt x="115037" y="286093"/>
                    </a:cubicBezTo>
                    <a:lnTo>
                      <a:pt x="171187" y="342244"/>
                    </a:lnTo>
                    <a:lnTo>
                      <a:pt x="227728" y="285703"/>
                    </a:lnTo>
                    <a:cubicBezTo>
                      <a:pt x="230073" y="283358"/>
                      <a:pt x="233591" y="282576"/>
                      <a:pt x="236978" y="283358"/>
                    </a:cubicBezTo>
                    <a:cubicBezTo>
                      <a:pt x="240365" y="284009"/>
                      <a:pt x="243101" y="286745"/>
                      <a:pt x="243883" y="290262"/>
                    </a:cubicBezTo>
                    <a:cubicBezTo>
                      <a:pt x="245577" y="296776"/>
                      <a:pt x="248964" y="302900"/>
                      <a:pt x="253784" y="307720"/>
                    </a:cubicBezTo>
                    <a:cubicBezTo>
                      <a:pt x="268897" y="322832"/>
                      <a:pt x="293519" y="322832"/>
                      <a:pt x="308632" y="307720"/>
                    </a:cubicBezTo>
                    <a:cubicBezTo>
                      <a:pt x="323744" y="292607"/>
                      <a:pt x="323744" y="267985"/>
                      <a:pt x="308632" y="252872"/>
                    </a:cubicBezTo>
                    <a:cubicBezTo>
                      <a:pt x="303811" y="248052"/>
                      <a:pt x="297688" y="244665"/>
                      <a:pt x="291174" y="242971"/>
                    </a:cubicBezTo>
                    <a:cubicBezTo>
                      <a:pt x="287787" y="242320"/>
                      <a:pt x="285051" y="239584"/>
                      <a:pt x="284270" y="236066"/>
                    </a:cubicBezTo>
                    <a:cubicBezTo>
                      <a:pt x="283227" y="232940"/>
                      <a:pt x="284270" y="229161"/>
                      <a:pt x="286614" y="226816"/>
                    </a:cubicBezTo>
                    <a:lnTo>
                      <a:pt x="342374" y="171057"/>
                    </a:lnTo>
                    <a:lnTo>
                      <a:pt x="286224" y="114906"/>
                    </a:lnTo>
                    <a:cubicBezTo>
                      <a:pt x="283879" y="112561"/>
                      <a:pt x="283097" y="109044"/>
                      <a:pt x="283879" y="105657"/>
                    </a:cubicBezTo>
                    <a:cubicBezTo>
                      <a:pt x="284530" y="102269"/>
                      <a:pt x="287266" y="99533"/>
                      <a:pt x="290783" y="98752"/>
                    </a:cubicBezTo>
                    <a:cubicBezTo>
                      <a:pt x="297297" y="97058"/>
                      <a:pt x="303421" y="93671"/>
                      <a:pt x="308241" y="88850"/>
                    </a:cubicBezTo>
                    <a:cubicBezTo>
                      <a:pt x="323353" y="73738"/>
                      <a:pt x="322963" y="48724"/>
                      <a:pt x="307850" y="33742"/>
                    </a:cubicBezTo>
                    <a:cubicBezTo>
                      <a:pt x="292738" y="18630"/>
                      <a:pt x="268115" y="18630"/>
                      <a:pt x="253003" y="33742"/>
                    </a:cubicBezTo>
                    <a:cubicBezTo>
                      <a:pt x="248182" y="38563"/>
                      <a:pt x="244795" y="44686"/>
                      <a:pt x="243101" y="51200"/>
                    </a:cubicBezTo>
                    <a:cubicBezTo>
                      <a:pt x="242450" y="54587"/>
                      <a:pt x="239714" y="57323"/>
                      <a:pt x="236196" y="58104"/>
                    </a:cubicBezTo>
                    <a:cubicBezTo>
                      <a:pt x="233070" y="59147"/>
                      <a:pt x="229292" y="58104"/>
                      <a:pt x="226947" y="55760"/>
                    </a:cubicBezTo>
                    <a:lnTo>
                      <a:pt x="171187" y="0"/>
                    </a:lnTo>
                    <a:lnTo>
                      <a:pt x="114646" y="56541"/>
                    </a:lnTo>
                    <a:cubicBezTo>
                      <a:pt x="112301" y="58886"/>
                      <a:pt x="108783" y="59668"/>
                      <a:pt x="105396" y="58886"/>
                    </a:cubicBezTo>
                    <a:cubicBezTo>
                      <a:pt x="102009" y="58104"/>
                      <a:pt x="99273" y="55499"/>
                      <a:pt x="98491" y="51981"/>
                    </a:cubicBezTo>
                    <a:cubicBezTo>
                      <a:pt x="96798" y="45467"/>
                      <a:pt x="93410" y="39344"/>
                      <a:pt x="88590" y="34524"/>
                    </a:cubicBezTo>
                    <a:cubicBezTo>
                      <a:pt x="73478" y="19412"/>
                      <a:pt x="48855" y="19412"/>
                      <a:pt x="33743" y="34524"/>
                    </a:cubicBezTo>
                    <a:cubicBezTo>
                      <a:pt x="18630" y="49636"/>
                      <a:pt x="18630" y="74259"/>
                      <a:pt x="33743" y="89372"/>
                    </a:cubicBezTo>
                    <a:cubicBezTo>
                      <a:pt x="38563" y="94192"/>
                      <a:pt x="44686" y="97579"/>
                      <a:pt x="51200" y="99273"/>
                    </a:cubicBezTo>
                    <a:cubicBezTo>
                      <a:pt x="54587" y="99924"/>
                      <a:pt x="57323" y="102660"/>
                      <a:pt x="58105" y="106178"/>
                    </a:cubicBezTo>
                    <a:cubicBezTo>
                      <a:pt x="59147" y="109304"/>
                      <a:pt x="58105" y="113082"/>
                      <a:pt x="55759" y="115428"/>
                    </a:cubicBezTo>
                    <a:lnTo>
                      <a:pt x="0" y="171187"/>
                    </a:lnTo>
                    <a:lnTo>
                      <a:pt x="55759" y="226947"/>
                    </a:lnTo>
                    <a:close/>
                  </a:path>
                </a:pathLst>
              </a:custGeom>
              <a:noFill/>
              <a:ln w="12700" cap="flat">
                <a:solidFill>
                  <a:schemeClr val="bg1"/>
                </a:solidFill>
                <a:prstDash val="solid"/>
                <a:miter/>
              </a:ln>
            </p:spPr>
            <p:txBody>
              <a:bodyPr rtlCol="0" anchor="ctr"/>
              <a:lstStyle/>
              <a:p>
                <a:endParaRPr lang="en-GB" sz="1600" dirty="0"/>
              </a:p>
            </p:txBody>
          </p:sp>
          <p:grpSp>
            <p:nvGrpSpPr>
              <p:cNvPr id="81" name="Group 80">
                <a:extLst>
                  <a:ext uri="{FF2B5EF4-FFF2-40B4-BE49-F238E27FC236}">
                    <a16:creationId xmlns:a16="http://schemas.microsoft.com/office/drawing/2014/main" id="{B0E8E2C1-A8B3-4B12-BF6D-EABDC25F2B9E}"/>
                  </a:ext>
                </a:extLst>
              </p:cNvPr>
              <p:cNvGrpSpPr/>
              <p:nvPr/>
            </p:nvGrpSpPr>
            <p:grpSpPr>
              <a:xfrm>
                <a:off x="8647438" y="5753505"/>
                <a:ext cx="681361" cy="338726"/>
                <a:chOff x="8647438" y="5753505"/>
                <a:chExt cx="681361" cy="338726"/>
              </a:xfrm>
            </p:grpSpPr>
            <p:sp>
              <p:nvSpPr>
                <p:cNvPr id="82" name="Freeform: Shape 527">
                  <a:extLst>
                    <a:ext uri="{FF2B5EF4-FFF2-40B4-BE49-F238E27FC236}">
                      <a16:creationId xmlns:a16="http://schemas.microsoft.com/office/drawing/2014/main" id="{F7370911-1631-4107-8A75-E579F8AC1912}"/>
                    </a:ext>
                  </a:extLst>
                </p:cNvPr>
                <p:cNvSpPr/>
                <p:nvPr/>
              </p:nvSpPr>
              <p:spPr>
                <a:xfrm>
                  <a:off x="8647438" y="5753505"/>
                  <a:ext cx="338726" cy="338726"/>
                </a:xfrm>
                <a:custGeom>
                  <a:avLst/>
                  <a:gdLst>
                    <a:gd name="connsiteX0" fmla="*/ 55760 w 338726"/>
                    <a:gd name="connsiteY0" fmla="*/ 226947 h 338726"/>
                    <a:gd name="connsiteX1" fmla="*/ 65009 w 338726"/>
                    <a:gd name="connsiteY1" fmla="*/ 229292 h 338726"/>
                    <a:gd name="connsiteX2" fmla="*/ 71914 w 338726"/>
                    <a:gd name="connsiteY2" fmla="*/ 222387 h 338726"/>
                    <a:gd name="connsiteX3" fmla="*/ 81815 w 338726"/>
                    <a:gd name="connsiteY3" fmla="*/ 204929 h 338726"/>
                    <a:gd name="connsiteX4" fmla="*/ 136663 w 338726"/>
                    <a:gd name="connsiteY4" fmla="*/ 204929 h 338726"/>
                    <a:gd name="connsiteX5" fmla="*/ 137054 w 338726"/>
                    <a:gd name="connsiteY5" fmla="*/ 260038 h 338726"/>
                    <a:gd name="connsiteX6" fmla="*/ 119597 w 338726"/>
                    <a:gd name="connsiteY6" fmla="*/ 269939 h 338726"/>
                    <a:gd name="connsiteX7" fmla="*/ 112692 w 338726"/>
                    <a:gd name="connsiteY7" fmla="*/ 276844 h 338726"/>
                    <a:gd name="connsiteX8" fmla="*/ 115037 w 338726"/>
                    <a:gd name="connsiteY8" fmla="*/ 286094 h 338726"/>
                    <a:gd name="connsiteX9" fmla="*/ 171187 w 338726"/>
                    <a:gd name="connsiteY9" fmla="*/ 342244 h 338726"/>
                    <a:gd name="connsiteX10" fmla="*/ 227728 w 338726"/>
                    <a:gd name="connsiteY10" fmla="*/ 285703 h 338726"/>
                    <a:gd name="connsiteX11" fmla="*/ 236978 w 338726"/>
                    <a:gd name="connsiteY11" fmla="*/ 283358 h 338726"/>
                    <a:gd name="connsiteX12" fmla="*/ 243883 w 338726"/>
                    <a:gd name="connsiteY12" fmla="*/ 290262 h 338726"/>
                    <a:gd name="connsiteX13" fmla="*/ 253784 w 338726"/>
                    <a:gd name="connsiteY13" fmla="*/ 307720 h 338726"/>
                    <a:gd name="connsiteX14" fmla="*/ 308632 w 338726"/>
                    <a:gd name="connsiteY14" fmla="*/ 307720 h 338726"/>
                    <a:gd name="connsiteX15" fmla="*/ 308632 w 338726"/>
                    <a:gd name="connsiteY15" fmla="*/ 252872 h 338726"/>
                    <a:gd name="connsiteX16" fmla="*/ 291174 w 338726"/>
                    <a:gd name="connsiteY16" fmla="*/ 242971 h 338726"/>
                    <a:gd name="connsiteX17" fmla="*/ 284270 w 338726"/>
                    <a:gd name="connsiteY17" fmla="*/ 236066 h 338726"/>
                    <a:gd name="connsiteX18" fmla="*/ 286615 w 338726"/>
                    <a:gd name="connsiteY18" fmla="*/ 226816 h 338726"/>
                    <a:gd name="connsiteX19" fmla="*/ 342374 w 338726"/>
                    <a:gd name="connsiteY19" fmla="*/ 171057 h 338726"/>
                    <a:gd name="connsiteX20" fmla="*/ 286224 w 338726"/>
                    <a:gd name="connsiteY20" fmla="*/ 114907 h 338726"/>
                    <a:gd name="connsiteX21" fmla="*/ 283879 w 338726"/>
                    <a:gd name="connsiteY21" fmla="*/ 105657 h 338726"/>
                    <a:gd name="connsiteX22" fmla="*/ 290783 w 338726"/>
                    <a:gd name="connsiteY22" fmla="*/ 98752 h 338726"/>
                    <a:gd name="connsiteX23" fmla="*/ 308241 w 338726"/>
                    <a:gd name="connsiteY23" fmla="*/ 88851 h 338726"/>
                    <a:gd name="connsiteX24" fmla="*/ 307850 w 338726"/>
                    <a:gd name="connsiteY24" fmla="*/ 33742 h 338726"/>
                    <a:gd name="connsiteX25" fmla="*/ 253003 w 338726"/>
                    <a:gd name="connsiteY25" fmla="*/ 33742 h 338726"/>
                    <a:gd name="connsiteX26" fmla="*/ 243101 w 338726"/>
                    <a:gd name="connsiteY26" fmla="*/ 51200 h 338726"/>
                    <a:gd name="connsiteX27" fmla="*/ 236196 w 338726"/>
                    <a:gd name="connsiteY27" fmla="*/ 58105 h 338726"/>
                    <a:gd name="connsiteX28" fmla="*/ 226947 w 338726"/>
                    <a:gd name="connsiteY28" fmla="*/ 55760 h 338726"/>
                    <a:gd name="connsiteX29" fmla="*/ 171187 w 338726"/>
                    <a:gd name="connsiteY29" fmla="*/ 0 h 338726"/>
                    <a:gd name="connsiteX30" fmla="*/ 114646 w 338726"/>
                    <a:gd name="connsiteY30" fmla="*/ 56541 h 338726"/>
                    <a:gd name="connsiteX31" fmla="*/ 105396 w 338726"/>
                    <a:gd name="connsiteY31" fmla="*/ 58886 h 338726"/>
                    <a:gd name="connsiteX32" fmla="*/ 98491 w 338726"/>
                    <a:gd name="connsiteY32" fmla="*/ 51982 h 338726"/>
                    <a:gd name="connsiteX33" fmla="*/ 88590 w 338726"/>
                    <a:gd name="connsiteY33" fmla="*/ 34524 h 338726"/>
                    <a:gd name="connsiteX34" fmla="*/ 33742 w 338726"/>
                    <a:gd name="connsiteY34" fmla="*/ 34524 h 338726"/>
                    <a:gd name="connsiteX35" fmla="*/ 33742 w 338726"/>
                    <a:gd name="connsiteY35" fmla="*/ 89372 h 338726"/>
                    <a:gd name="connsiteX36" fmla="*/ 51200 w 338726"/>
                    <a:gd name="connsiteY36" fmla="*/ 99273 h 338726"/>
                    <a:gd name="connsiteX37" fmla="*/ 58105 w 338726"/>
                    <a:gd name="connsiteY37" fmla="*/ 106178 h 338726"/>
                    <a:gd name="connsiteX38" fmla="*/ 55760 w 338726"/>
                    <a:gd name="connsiteY38" fmla="*/ 115428 h 338726"/>
                    <a:gd name="connsiteX39" fmla="*/ 0 w 338726"/>
                    <a:gd name="connsiteY39" fmla="*/ 171187 h 338726"/>
                    <a:gd name="connsiteX40" fmla="*/ 55760 w 338726"/>
                    <a:gd name="connsiteY40" fmla="*/ 226947 h 3387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338726" h="338726">
                      <a:moveTo>
                        <a:pt x="55760" y="226947"/>
                      </a:moveTo>
                      <a:cubicBezTo>
                        <a:pt x="58105" y="229292"/>
                        <a:pt x="61883" y="230334"/>
                        <a:pt x="65009" y="229292"/>
                      </a:cubicBezTo>
                      <a:cubicBezTo>
                        <a:pt x="68397" y="228640"/>
                        <a:pt x="71133" y="225904"/>
                        <a:pt x="71914" y="222387"/>
                      </a:cubicBezTo>
                      <a:cubicBezTo>
                        <a:pt x="73608" y="215873"/>
                        <a:pt x="76995" y="209750"/>
                        <a:pt x="81815" y="204929"/>
                      </a:cubicBezTo>
                      <a:cubicBezTo>
                        <a:pt x="96928" y="189817"/>
                        <a:pt x="121551" y="189817"/>
                        <a:pt x="136663" y="204929"/>
                      </a:cubicBezTo>
                      <a:cubicBezTo>
                        <a:pt x="151775" y="220042"/>
                        <a:pt x="152036" y="245056"/>
                        <a:pt x="137054" y="260038"/>
                      </a:cubicBezTo>
                      <a:cubicBezTo>
                        <a:pt x="132233" y="264858"/>
                        <a:pt x="126111" y="268245"/>
                        <a:pt x="119597" y="269939"/>
                      </a:cubicBezTo>
                      <a:cubicBezTo>
                        <a:pt x="116209" y="270590"/>
                        <a:pt x="113473" y="273326"/>
                        <a:pt x="112692" y="276844"/>
                      </a:cubicBezTo>
                      <a:cubicBezTo>
                        <a:pt x="112040" y="280231"/>
                        <a:pt x="112692" y="283749"/>
                        <a:pt x="115037" y="286094"/>
                      </a:cubicBezTo>
                      <a:lnTo>
                        <a:pt x="171187" y="342244"/>
                      </a:lnTo>
                      <a:lnTo>
                        <a:pt x="227728" y="285703"/>
                      </a:lnTo>
                      <a:cubicBezTo>
                        <a:pt x="230073" y="283358"/>
                        <a:pt x="233591" y="282576"/>
                        <a:pt x="236978" y="283358"/>
                      </a:cubicBezTo>
                      <a:cubicBezTo>
                        <a:pt x="240365" y="284009"/>
                        <a:pt x="243101" y="286745"/>
                        <a:pt x="243883" y="290262"/>
                      </a:cubicBezTo>
                      <a:cubicBezTo>
                        <a:pt x="245577" y="296776"/>
                        <a:pt x="248964" y="302900"/>
                        <a:pt x="253784" y="307720"/>
                      </a:cubicBezTo>
                      <a:cubicBezTo>
                        <a:pt x="268897" y="322832"/>
                        <a:pt x="293520" y="322832"/>
                        <a:pt x="308632" y="307720"/>
                      </a:cubicBezTo>
                      <a:cubicBezTo>
                        <a:pt x="323744" y="292608"/>
                        <a:pt x="323744" y="267985"/>
                        <a:pt x="308632" y="252872"/>
                      </a:cubicBezTo>
                      <a:cubicBezTo>
                        <a:pt x="303811" y="248052"/>
                        <a:pt x="297688" y="244665"/>
                        <a:pt x="291174" y="242971"/>
                      </a:cubicBezTo>
                      <a:cubicBezTo>
                        <a:pt x="287787" y="242320"/>
                        <a:pt x="285051" y="239584"/>
                        <a:pt x="284270" y="236066"/>
                      </a:cubicBezTo>
                      <a:cubicBezTo>
                        <a:pt x="283227" y="232940"/>
                        <a:pt x="284270" y="229161"/>
                        <a:pt x="286615" y="226816"/>
                      </a:cubicBezTo>
                      <a:lnTo>
                        <a:pt x="342374" y="171057"/>
                      </a:lnTo>
                      <a:lnTo>
                        <a:pt x="286224" y="114907"/>
                      </a:lnTo>
                      <a:cubicBezTo>
                        <a:pt x="283879" y="112561"/>
                        <a:pt x="283097" y="109044"/>
                        <a:pt x="283879" y="105657"/>
                      </a:cubicBezTo>
                      <a:cubicBezTo>
                        <a:pt x="284530" y="102269"/>
                        <a:pt x="287266" y="99533"/>
                        <a:pt x="290783" y="98752"/>
                      </a:cubicBezTo>
                      <a:cubicBezTo>
                        <a:pt x="297297" y="97058"/>
                        <a:pt x="303421" y="93671"/>
                        <a:pt x="308241" y="88851"/>
                      </a:cubicBezTo>
                      <a:cubicBezTo>
                        <a:pt x="323353" y="73738"/>
                        <a:pt x="322963" y="48725"/>
                        <a:pt x="307850" y="33742"/>
                      </a:cubicBezTo>
                      <a:cubicBezTo>
                        <a:pt x="292738" y="18630"/>
                        <a:pt x="268115" y="18630"/>
                        <a:pt x="253003" y="33742"/>
                      </a:cubicBezTo>
                      <a:cubicBezTo>
                        <a:pt x="248182" y="38563"/>
                        <a:pt x="244795" y="44686"/>
                        <a:pt x="243101" y="51200"/>
                      </a:cubicBezTo>
                      <a:cubicBezTo>
                        <a:pt x="242450" y="54587"/>
                        <a:pt x="239714" y="57323"/>
                        <a:pt x="236196" y="58105"/>
                      </a:cubicBezTo>
                      <a:cubicBezTo>
                        <a:pt x="233070" y="59147"/>
                        <a:pt x="229292" y="58105"/>
                        <a:pt x="226947" y="55760"/>
                      </a:cubicBezTo>
                      <a:lnTo>
                        <a:pt x="171187" y="0"/>
                      </a:lnTo>
                      <a:lnTo>
                        <a:pt x="114646" y="56541"/>
                      </a:lnTo>
                      <a:cubicBezTo>
                        <a:pt x="112301" y="58886"/>
                        <a:pt x="108783" y="59668"/>
                        <a:pt x="105396" y="58886"/>
                      </a:cubicBezTo>
                      <a:cubicBezTo>
                        <a:pt x="102009" y="58235"/>
                        <a:pt x="99273" y="55499"/>
                        <a:pt x="98491" y="51982"/>
                      </a:cubicBezTo>
                      <a:cubicBezTo>
                        <a:pt x="96798" y="45468"/>
                        <a:pt x="93410" y="39344"/>
                        <a:pt x="88590" y="34524"/>
                      </a:cubicBezTo>
                      <a:cubicBezTo>
                        <a:pt x="73478" y="19412"/>
                        <a:pt x="48855" y="19412"/>
                        <a:pt x="33742" y="34524"/>
                      </a:cubicBezTo>
                      <a:cubicBezTo>
                        <a:pt x="18630" y="49636"/>
                        <a:pt x="18630" y="74259"/>
                        <a:pt x="33742" y="89372"/>
                      </a:cubicBezTo>
                      <a:cubicBezTo>
                        <a:pt x="38563" y="94192"/>
                        <a:pt x="44686" y="97579"/>
                        <a:pt x="51200" y="99273"/>
                      </a:cubicBezTo>
                      <a:cubicBezTo>
                        <a:pt x="54587" y="99924"/>
                        <a:pt x="57323" y="102660"/>
                        <a:pt x="58105" y="106178"/>
                      </a:cubicBezTo>
                      <a:cubicBezTo>
                        <a:pt x="59147" y="109304"/>
                        <a:pt x="58105" y="113083"/>
                        <a:pt x="55760" y="115428"/>
                      </a:cubicBezTo>
                      <a:lnTo>
                        <a:pt x="0" y="171187"/>
                      </a:lnTo>
                      <a:lnTo>
                        <a:pt x="55760" y="226947"/>
                      </a:lnTo>
                      <a:close/>
                    </a:path>
                  </a:pathLst>
                </a:custGeom>
                <a:noFill/>
                <a:ln w="12700" cap="flat">
                  <a:solidFill>
                    <a:schemeClr val="bg1"/>
                  </a:solidFill>
                  <a:prstDash val="solid"/>
                  <a:miter/>
                </a:ln>
              </p:spPr>
              <p:txBody>
                <a:bodyPr rtlCol="0" anchor="ctr"/>
                <a:lstStyle/>
                <a:p>
                  <a:endParaRPr lang="en-GB" sz="1600" dirty="0"/>
                </a:p>
              </p:txBody>
            </p:sp>
            <p:sp>
              <p:nvSpPr>
                <p:cNvPr id="83" name="Freeform: Shape 528">
                  <a:extLst>
                    <a:ext uri="{FF2B5EF4-FFF2-40B4-BE49-F238E27FC236}">
                      <a16:creationId xmlns:a16="http://schemas.microsoft.com/office/drawing/2014/main" id="{462AC366-F4EA-4BFC-8AC2-2F954C00B58A}"/>
                    </a:ext>
                  </a:extLst>
                </p:cNvPr>
                <p:cNvSpPr/>
                <p:nvPr/>
              </p:nvSpPr>
              <p:spPr>
                <a:xfrm>
                  <a:off x="8990073" y="5753505"/>
                  <a:ext cx="338726" cy="338726"/>
                </a:xfrm>
                <a:custGeom>
                  <a:avLst/>
                  <a:gdLst>
                    <a:gd name="connsiteX0" fmla="*/ 115297 w 338726"/>
                    <a:gd name="connsiteY0" fmla="*/ 55760 h 338726"/>
                    <a:gd name="connsiteX1" fmla="*/ 112952 w 338726"/>
                    <a:gd name="connsiteY1" fmla="*/ 65009 h 338726"/>
                    <a:gd name="connsiteX2" fmla="*/ 119857 w 338726"/>
                    <a:gd name="connsiteY2" fmla="*/ 71914 h 338726"/>
                    <a:gd name="connsiteX3" fmla="*/ 137315 w 338726"/>
                    <a:gd name="connsiteY3" fmla="*/ 81815 h 338726"/>
                    <a:gd name="connsiteX4" fmla="*/ 137315 w 338726"/>
                    <a:gd name="connsiteY4" fmla="*/ 136663 h 338726"/>
                    <a:gd name="connsiteX5" fmla="*/ 82206 w 338726"/>
                    <a:gd name="connsiteY5" fmla="*/ 137054 h 338726"/>
                    <a:gd name="connsiteX6" fmla="*/ 72305 w 338726"/>
                    <a:gd name="connsiteY6" fmla="*/ 119597 h 338726"/>
                    <a:gd name="connsiteX7" fmla="*/ 65400 w 338726"/>
                    <a:gd name="connsiteY7" fmla="*/ 112692 h 338726"/>
                    <a:gd name="connsiteX8" fmla="*/ 56150 w 338726"/>
                    <a:gd name="connsiteY8" fmla="*/ 115037 h 338726"/>
                    <a:gd name="connsiteX9" fmla="*/ 0 w 338726"/>
                    <a:gd name="connsiteY9" fmla="*/ 171187 h 338726"/>
                    <a:gd name="connsiteX10" fmla="*/ 56541 w 338726"/>
                    <a:gd name="connsiteY10" fmla="*/ 227728 h 338726"/>
                    <a:gd name="connsiteX11" fmla="*/ 58886 w 338726"/>
                    <a:gd name="connsiteY11" fmla="*/ 236978 h 338726"/>
                    <a:gd name="connsiteX12" fmla="*/ 51981 w 338726"/>
                    <a:gd name="connsiteY12" fmla="*/ 243883 h 338726"/>
                    <a:gd name="connsiteX13" fmla="*/ 34524 w 338726"/>
                    <a:gd name="connsiteY13" fmla="*/ 253784 h 338726"/>
                    <a:gd name="connsiteX14" fmla="*/ 34524 w 338726"/>
                    <a:gd name="connsiteY14" fmla="*/ 308632 h 338726"/>
                    <a:gd name="connsiteX15" fmla="*/ 89371 w 338726"/>
                    <a:gd name="connsiteY15" fmla="*/ 308632 h 338726"/>
                    <a:gd name="connsiteX16" fmla="*/ 99273 w 338726"/>
                    <a:gd name="connsiteY16" fmla="*/ 291175 h 338726"/>
                    <a:gd name="connsiteX17" fmla="*/ 106178 w 338726"/>
                    <a:gd name="connsiteY17" fmla="*/ 284270 h 338726"/>
                    <a:gd name="connsiteX18" fmla="*/ 115427 w 338726"/>
                    <a:gd name="connsiteY18" fmla="*/ 286615 h 338726"/>
                    <a:gd name="connsiteX19" fmla="*/ 171187 w 338726"/>
                    <a:gd name="connsiteY19" fmla="*/ 342374 h 338726"/>
                    <a:gd name="connsiteX20" fmla="*/ 227338 w 338726"/>
                    <a:gd name="connsiteY20" fmla="*/ 286224 h 338726"/>
                    <a:gd name="connsiteX21" fmla="*/ 236587 w 338726"/>
                    <a:gd name="connsiteY21" fmla="*/ 283879 h 338726"/>
                    <a:gd name="connsiteX22" fmla="*/ 243492 w 338726"/>
                    <a:gd name="connsiteY22" fmla="*/ 290784 h 338726"/>
                    <a:gd name="connsiteX23" fmla="*/ 253394 w 338726"/>
                    <a:gd name="connsiteY23" fmla="*/ 308241 h 338726"/>
                    <a:gd name="connsiteX24" fmla="*/ 308501 w 338726"/>
                    <a:gd name="connsiteY24" fmla="*/ 307850 h 338726"/>
                    <a:gd name="connsiteX25" fmla="*/ 308501 w 338726"/>
                    <a:gd name="connsiteY25" fmla="*/ 253003 h 338726"/>
                    <a:gd name="connsiteX26" fmla="*/ 291044 w 338726"/>
                    <a:gd name="connsiteY26" fmla="*/ 243101 h 338726"/>
                    <a:gd name="connsiteX27" fmla="*/ 284139 w 338726"/>
                    <a:gd name="connsiteY27" fmla="*/ 236197 h 338726"/>
                    <a:gd name="connsiteX28" fmla="*/ 286484 w 338726"/>
                    <a:gd name="connsiteY28" fmla="*/ 226947 h 338726"/>
                    <a:gd name="connsiteX29" fmla="*/ 342244 w 338726"/>
                    <a:gd name="connsiteY29" fmla="*/ 171187 h 338726"/>
                    <a:gd name="connsiteX30" fmla="*/ 285703 w 338726"/>
                    <a:gd name="connsiteY30" fmla="*/ 114646 h 338726"/>
                    <a:gd name="connsiteX31" fmla="*/ 283358 w 338726"/>
                    <a:gd name="connsiteY31" fmla="*/ 105396 h 338726"/>
                    <a:gd name="connsiteX32" fmla="*/ 290262 w 338726"/>
                    <a:gd name="connsiteY32" fmla="*/ 98491 h 338726"/>
                    <a:gd name="connsiteX33" fmla="*/ 307720 w 338726"/>
                    <a:gd name="connsiteY33" fmla="*/ 88590 h 338726"/>
                    <a:gd name="connsiteX34" fmla="*/ 307720 w 338726"/>
                    <a:gd name="connsiteY34" fmla="*/ 33742 h 338726"/>
                    <a:gd name="connsiteX35" fmla="*/ 252872 w 338726"/>
                    <a:gd name="connsiteY35" fmla="*/ 33742 h 338726"/>
                    <a:gd name="connsiteX36" fmla="*/ 242971 w 338726"/>
                    <a:gd name="connsiteY36" fmla="*/ 51200 h 338726"/>
                    <a:gd name="connsiteX37" fmla="*/ 236066 w 338726"/>
                    <a:gd name="connsiteY37" fmla="*/ 58105 h 338726"/>
                    <a:gd name="connsiteX38" fmla="*/ 226816 w 338726"/>
                    <a:gd name="connsiteY38" fmla="*/ 55760 h 338726"/>
                    <a:gd name="connsiteX39" fmla="*/ 171057 w 338726"/>
                    <a:gd name="connsiteY39" fmla="*/ 0 h 338726"/>
                    <a:gd name="connsiteX40" fmla="*/ 115297 w 338726"/>
                    <a:gd name="connsiteY40" fmla="*/ 55760 h 3387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338726" h="338726">
                      <a:moveTo>
                        <a:pt x="115297" y="55760"/>
                      </a:moveTo>
                      <a:cubicBezTo>
                        <a:pt x="112952" y="58105"/>
                        <a:pt x="111910" y="61883"/>
                        <a:pt x="112952" y="65009"/>
                      </a:cubicBezTo>
                      <a:cubicBezTo>
                        <a:pt x="113604" y="68397"/>
                        <a:pt x="116339" y="71133"/>
                        <a:pt x="119857" y="71914"/>
                      </a:cubicBezTo>
                      <a:cubicBezTo>
                        <a:pt x="126371" y="73608"/>
                        <a:pt x="132494" y="76995"/>
                        <a:pt x="137315" y="81815"/>
                      </a:cubicBezTo>
                      <a:cubicBezTo>
                        <a:pt x="152427" y="96928"/>
                        <a:pt x="152427" y="121551"/>
                        <a:pt x="137315" y="136663"/>
                      </a:cubicBezTo>
                      <a:cubicBezTo>
                        <a:pt x="122202" y="151775"/>
                        <a:pt x="97188" y="152036"/>
                        <a:pt x="82206" y="137054"/>
                      </a:cubicBezTo>
                      <a:cubicBezTo>
                        <a:pt x="77386" y="132234"/>
                        <a:pt x="73999" y="126111"/>
                        <a:pt x="72305" y="119597"/>
                      </a:cubicBezTo>
                      <a:cubicBezTo>
                        <a:pt x="71654" y="116209"/>
                        <a:pt x="68918" y="113473"/>
                        <a:pt x="65400" y="112692"/>
                      </a:cubicBezTo>
                      <a:cubicBezTo>
                        <a:pt x="62013" y="112040"/>
                        <a:pt x="58495" y="112692"/>
                        <a:pt x="56150" y="115037"/>
                      </a:cubicBezTo>
                      <a:lnTo>
                        <a:pt x="0" y="171187"/>
                      </a:lnTo>
                      <a:lnTo>
                        <a:pt x="56541" y="227728"/>
                      </a:lnTo>
                      <a:cubicBezTo>
                        <a:pt x="58886" y="230073"/>
                        <a:pt x="59668" y="233591"/>
                        <a:pt x="58886" y="236978"/>
                      </a:cubicBezTo>
                      <a:cubicBezTo>
                        <a:pt x="58235" y="240365"/>
                        <a:pt x="55499" y="243101"/>
                        <a:pt x="51981" y="243883"/>
                      </a:cubicBezTo>
                      <a:cubicBezTo>
                        <a:pt x="45467" y="245577"/>
                        <a:pt x="39344" y="248964"/>
                        <a:pt x="34524" y="253784"/>
                      </a:cubicBezTo>
                      <a:cubicBezTo>
                        <a:pt x="19412" y="268897"/>
                        <a:pt x="19412" y="293519"/>
                        <a:pt x="34524" y="308632"/>
                      </a:cubicBezTo>
                      <a:cubicBezTo>
                        <a:pt x="49636" y="323744"/>
                        <a:pt x="74259" y="323744"/>
                        <a:pt x="89371" y="308632"/>
                      </a:cubicBezTo>
                      <a:cubicBezTo>
                        <a:pt x="94192" y="303812"/>
                        <a:pt x="97579" y="297688"/>
                        <a:pt x="99273" y="291175"/>
                      </a:cubicBezTo>
                      <a:cubicBezTo>
                        <a:pt x="99924" y="287787"/>
                        <a:pt x="102660" y="285051"/>
                        <a:pt x="106178" y="284270"/>
                      </a:cubicBezTo>
                      <a:cubicBezTo>
                        <a:pt x="109304" y="283227"/>
                        <a:pt x="113082" y="284270"/>
                        <a:pt x="115427" y="286615"/>
                      </a:cubicBezTo>
                      <a:lnTo>
                        <a:pt x="171187" y="342374"/>
                      </a:lnTo>
                      <a:lnTo>
                        <a:pt x="227338" y="286224"/>
                      </a:lnTo>
                      <a:cubicBezTo>
                        <a:pt x="229683" y="283879"/>
                        <a:pt x="233200" y="283097"/>
                        <a:pt x="236587" y="283879"/>
                      </a:cubicBezTo>
                      <a:cubicBezTo>
                        <a:pt x="239974" y="284530"/>
                        <a:pt x="242711" y="287266"/>
                        <a:pt x="243492" y="290784"/>
                      </a:cubicBezTo>
                      <a:cubicBezTo>
                        <a:pt x="245186" y="297298"/>
                        <a:pt x="248573" y="303421"/>
                        <a:pt x="253394" y="308241"/>
                      </a:cubicBezTo>
                      <a:cubicBezTo>
                        <a:pt x="268506" y="323354"/>
                        <a:pt x="293519" y="322963"/>
                        <a:pt x="308501" y="307850"/>
                      </a:cubicBezTo>
                      <a:cubicBezTo>
                        <a:pt x="323614" y="292738"/>
                        <a:pt x="323614" y="268115"/>
                        <a:pt x="308501" y="253003"/>
                      </a:cubicBezTo>
                      <a:cubicBezTo>
                        <a:pt x="303681" y="248182"/>
                        <a:pt x="297558" y="244795"/>
                        <a:pt x="291044" y="243101"/>
                      </a:cubicBezTo>
                      <a:cubicBezTo>
                        <a:pt x="287657" y="242450"/>
                        <a:pt x="284921" y="239714"/>
                        <a:pt x="284139" y="236197"/>
                      </a:cubicBezTo>
                      <a:cubicBezTo>
                        <a:pt x="283097" y="233070"/>
                        <a:pt x="284139" y="229292"/>
                        <a:pt x="286484" y="226947"/>
                      </a:cubicBezTo>
                      <a:lnTo>
                        <a:pt x="342244" y="171187"/>
                      </a:lnTo>
                      <a:lnTo>
                        <a:pt x="285703" y="114646"/>
                      </a:lnTo>
                      <a:cubicBezTo>
                        <a:pt x="283358" y="112301"/>
                        <a:pt x="282576" y="108783"/>
                        <a:pt x="283358" y="105396"/>
                      </a:cubicBezTo>
                      <a:cubicBezTo>
                        <a:pt x="284009" y="102009"/>
                        <a:pt x="286745" y="99273"/>
                        <a:pt x="290262" y="98491"/>
                      </a:cubicBezTo>
                      <a:cubicBezTo>
                        <a:pt x="296776" y="96798"/>
                        <a:pt x="302900" y="93410"/>
                        <a:pt x="307720" y="88590"/>
                      </a:cubicBezTo>
                      <a:cubicBezTo>
                        <a:pt x="322832" y="73478"/>
                        <a:pt x="322832" y="48855"/>
                        <a:pt x="307720" y="33742"/>
                      </a:cubicBezTo>
                      <a:cubicBezTo>
                        <a:pt x="292607" y="18630"/>
                        <a:pt x="267985" y="18630"/>
                        <a:pt x="252872" y="33742"/>
                      </a:cubicBezTo>
                      <a:cubicBezTo>
                        <a:pt x="248052" y="38563"/>
                        <a:pt x="244665" y="44686"/>
                        <a:pt x="242971" y="51200"/>
                      </a:cubicBezTo>
                      <a:cubicBezTo>
                        <a:pt x="242320" y="54587"/>
                        <a:pt x="239584" y="57323"/>
                        <a:pt x="236066" y="58105"/>
                      </a:cubicBezTo>
                      <a:cubicBezTo>
                        <a:pt x="232940" y="59147"/>
                        <a:pt x="229161" y="58105"/>
                        <a:pt x="226816" y="55760"/>
                      </a:cubicBezTo>
                      <a:lnTo>
                        <a:pt x="171057" y="0"/>
                      </a:lnTo>
                      <a:lnTo>
                        <a:pt x="115297" y="55760"/>
                      </a:lnTo>
                      <a:close/>
                    </a:path>
                  </a:pathLst>
                </a:custGeom>
                <a:noFill/>
                <a:ln w="12700" cap="flat">
                  <a:solidFill>
                    <a:schemeClr val="bg1"/>
                  </a:solidFill>
                  <a:prstDash val="solid"/>
                  <a:miter/>
                </a:ln>
              </p:spPr>
              <p:txBody>
                <a:bodyPr rtlCol="0" anchor="ctr"/>
                <a:lstStyle/>
                <a:p>
                  <a:endParaRPr lang="en-GB" sz="1600" dirty="0"/>
                </a:p>
              </p:txBody>
            </p:sp>
          </p:grpSp>
        </p:grpSp>
      </p:grpSp>
      <p:sp>
        <p:nvSpPr>
          <p:cNvPr id="89" name="Rectangle 88">
            <a:extLst>
              <a:ext uri="{FF2B5EF4-FFF2-40B4-BE49-F238E27FC236}">
                <a16:creationId xmlns:a16="http://schemas.microsoft.com/office/drawing/2014/main" id="{9AB3A086-D48F-49D4-8AF6-D97A523801D4}"/>
              </a:ext>
            </a:extLst>
          </p:cNvPr>
          <p:cNvSpPr/>
          <p:nvPr userDrawn="1"/>
        </p:nvSpPr>
        <p:spPr>
          <a:xfrm>
            <a:off x="1454268" y="5563940"/>
            <a:ext cx="1671059" cy="318201"/>
          </a:xfrm>
          <a:prstGeom prst="rect">
            <a:avLst/>
          </a:prstGeom>
          <a:noFill/>
        </p:spPr>
        <p:txBody>
          <a:bodyPr wrap="square">
            <a:noAutofit/>
          </a:bodyPr>
          <a:lstStyle/>
          <a:p>
            <a:pPr defTabSz="816235">
              <a:defRPr/>
            </a:pPr>
            <a:r>
              <a:rPr lang="en-GB" sz="1600" b="1" cap="all" dirty="0">
                <a:solidFill>
                  <a:schemeClr val="bg1"/>
                </a:solidFill>
                <a:latin typeface="Century Gothic" panose="020B0502020202020204" pitchFamily="34" charset="0"/>
              </a:rPr>
              <a:t>technology</a:t>
            </a:r>
          </a:p>
        </p:txBody>
      </p:sp>
      <p:grpSp>
        <p:nvGrpSpPr>
          <p:cNvPr id="30" name="Group 29">
            <a:extLst>
              <a:ext uri="{FF2B5EF4-FFF2-40B4-BE49-F238E27FC236}">
                <a16:creationId xmlns:a16="http://schemas.microsoft.com/office/drawing/2014/main" id="{7FBBA3C5-EE0D-4D01-98A0-0374C8991396}"/>
              </a:ext>
            </a:extLst>
          </p:cNvPr>
          <p:cNvGrpSpPr/>
          <p:nvPr userDrawn="1"/>
        </p:nvGrpSpPr>
        <p:grpSpPr>
          <a:xfrm>
            <a:off x="4193487" y="5504688"/>
            <a:ext cx="1637160" cy="436705"/>
            <a:chOff x="3360987" y="5421399"/>
            <a:chExt cx="1637160" cy="436705"/>
          </a:xfrm>
          <a:noFill/>
        </p:grpSpPr>
        <p:grpSp>
          <p:nvGrpSpPr>
            <p:cNvPr id="90" name="Group 89">
              <a:extLst>
                <a:ext uri="{FF2B5EF4-FFF2-40B4-BE49-F238E27FC236}">
                  <a16:creationId xmlns:a16="http://schemas.microsoft.com/office/drawing/2014/main" id="{2C68720C-05C5-43C4-8892-0A3053003D80}"/>
                </a:ext>
              </a:extLst>
            </p:cNvPr>
            <p:cNvGrpSpPr/>
            <p:nvPr/>
          </p:nvGrpSpPr>
          <p:grpSpPr>
            <a:xfrm>
              <a:off x="3360987" y="5421399"/>
              <a:ext cx="444337" cy="436705"/>
              <a:chOff x="4105453" y="1314571"/>
              <a:chExt cx="578417" cy="568482"/>
            </a:xfrm>
            <a:grpFill/>
          </p:grpSpPr>
          <p:sp>
            <p:nvSpPr>
              <p:cNvPr id="91" name="Freeform: Shape 66">
                <a:extLst>
                  <a:ext uri="{FF2B5EF4-FFF2-40B4-BE49-F238E27FC236}">
                    <a16:creationId xmlns:a16="http://schemas.microsoft.com/office/drawing/2014/main" id="{D325AD86-7C6E-4A7A-8468-8DF0485099C4}"/>
                  </a:ext>
                </a:extLst>
              </p:cNvPr>
              <p:cNvSpPr/>
              <p:nvPr/>
            </p:nvSpPr>
            <p:spPr>
              <a:xfrm>
                <a:off x="4178980" y="1396313"/>
                <a:ext cx="172227" cy="13248"/>
              </a:xfrm>
              <a:custGeom>
                <a:avLst/>
                <a:gdLst>
                  <a:gd name="connsiteX0" fmla="*/ 0 w 172227"/>
                  <a:gd name="connsiteY0" fmla="*/ 0 h 0"/>
                  <a:gd name="connsiteX1" fmla="*/ 180573 w 172227"/>
                  <a:gd name="connsiteY1" fmla="*/ 0 h 0"/>
                </a:gdLst>
                <a:ahLst/>
                <a:cxnLst>
                  <a:cxn ang="0">
                    <a:pos x="connsiteX0" y="connsiteY0"/>
                  </a:cxn>
                  <a:cxn ang="0">
                    <a:pos x="connsiteX1" y="connsiteY1"/>
                  </a:cxn>
                </a:cxnLst>
                <a:rect l="l" t="t" r="r" b="b"/>
                <a:pathLst>
                  <a:path w="172227">
                    <a:moveTo>
                      <a:pt x="0" y="0"/>
                    </a:moveTo>
                    <a:lnTo>
                      <a:pt x="180573" y="0"/>
                    </a:lnTo>
                  </a:path>
                </a:pathLst>
              </a:custGeom>
              <a:grpFill/>
              <a:ln w="12700" cap="rnd">
                <a:solidFill>
                  <a:schemeClr val="bg1"/>
                </a:solidFill>
                <a:prstDash val="solid"/>
                <a:round/>
              </a:ln>
            </p:spPr>
            <p:txBody>
              <a:bodyPr rtlCol="0" anchor="ctr"/>
              <a:lstStyle/>
              <a:p>
                <a:endParaRPr lang="en-GB" sz="1600" dirty="0"/>
              </a:p>
            </p:txBody>
          </p:sp>
          <p:sp>
            <p:nvSpPr>
              <p:cNvPr id="92" name="Freeform: Shape 67">
                <a:extLst>
                  <a:ext uri="{FF2B5EF4-FFF2-40B4-BE49-F238E27FC236}">
                    <a16:creationId xmlns:a16="http://schemas.microsoft.com/office/drawing/2014/main" id="{E4CA42B9-284D-4D05-8A49-DD901D7EB214}"/>
                  </a:ext>
                </a:extLst>
              </p:cNvPr>
              <p:cNvSpPr/>
              <p:nvPr/>
            </p:nvSpPr>
            <p:spPr>
              <a:xfrm>
                <a:off x="4178980" y="1469973"/>
                <a:ext cx="172227" cy="13248"/>
              </a:xfrm>
              <a:custGeom>
                <a:avLst/>
                <a:gdLst>
                  <a:gd name="connsiteX0" fmla="*/ 0 w 172227"/>
                  <a:gd name="connsiteY0" fmla="*/ 0 h 0"/>
                  <a:gd name="connsiteX1" fmla="*/ 180706 w 172227"/>
                  <a:gd name="connsiteY1" fmla="*/ 0 h 0"/>
                </a:gdLst>
                <a:ahLst/>
                <a:cxnLst>
                  <a:cxn ang="0">
                    <a:pos x="connsiteX0" y="connsiteY0"/>
                  </a:cxn>
                  <a:cxn ang="0">
                    <a:pos x="connsiteX1" y="connsiteY1"/>
                  </a:cxn>
                </a:cxnLst>
                <a:rect l="l" t="t" r="r" b="b"/>
                <a:pathLst>
                  <a:path w="172227">
                    <a:moveTo>
                      <a:pt x="0" y="0"/>
                    </a:moveTo>
                    <a:lnTo>
                      <a:pt x="180706" y="0"/>
                    </a:lnTo>
                  </a:path>
                </a:pathLst>
              </a:custGeom>
              <a:grpFill/>
              <a:ln w="12700" cap="rnd">
                <a:solidFill>
                  <a:schemeClr val="bg1"/>
                </a:solidFill>
                <a:prstDash val="solid"/>
                <a:round/>
              </a:ln>
            </p:spPr>
            <p:txBody>
              <a:bodyPr rtlCol="0" anchor="ctr"/>
              <a:lstStyle/>
              <a:p>
                <a:endParaRPr lang="en-GB" sz="1600" dirty="0"/>
              </a:p>
            </p:txBody>
          </p:sp>
          <p:sp>
            <p:nvSpPr>
              <p:cNvPr id="93" name="Freeform: Shape 68">
                <a:extLst>
                  <a:ext uri="{FF2B5EF4-FFF2-40B4-BE49-F238E27FC236}">
                    <a16:creationId xmlns:a16="http://schemas.microsoft.com/office/drawing/2014/main" id="{04A8A26B-D854-4BFD-BDC3-4748EF2BBD7F}"/>
                  </a:ext>
                </a:extLst>
              </p:cNvPr>
              <p:cNvSpPr/>
              <p:nvPr/>
            </p:nvSpPr>
            <p:spPr>
              <a:xfrm>
                <a:off x="4105453" y="1314571"/>
                <a:ext cx="317958" cy="278213"/>
              </a:xfrm>
              <a:custGeom>
                <a:avLst/>
                <a:gdLst>
                  <a:gd name="connsiteX0" fmla="*/ 0 w 317957"/>
                  <a:gd name="connsiteY0" fmla="*/ 0 h 278213"/>
                  <a:gd name="connsiteX1" fmla="*/ 0 w 317957"/>
                  <a:gd name="connsiteY1" fmla="*/ 231049 h 278213"/>
                  <a:gd name="connsiteX2" fmla="*/ 242708 w 317957"/>
                  <a:gd name="connsiteY2" fmla="*/ 231049 h 278213"/>
                  <a:gd name="connsiteX3" fmla="*/ 286162 w 317957"/>
                  <a:gd name="connsiteY3" fmla="*/ 280730 h 278213"/>
                  <a:gd name="connsiteX4" fmla="*/ 286162 w 317957"/>
                  <a:gd name="connsiteY4" fmla="*/ 231049 h 278213"/>
                  <a:gd name="connsiteX5" fmla="*/ 327629 w 317957"/>
                  <a:gd name="connsiteY5" fmla="*/ 231049 h 278213"/>
                  <a:gd name="connsiteX6" fmla="*/ 327629 w 317957"/>
                  <a:gd name="connsiteY6" fmla="*/ 0 h 278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17957" h="278213">
                    <a:moveTo>
                      <a:pt x="0" y="0"/>
                    </a:moveTo>
                    <a:lnTo>
                      <a:pt x="0" y="231049"/>
                    </a:lnTo>
                    <a:lnTo>
                      <a:pt x="242708" y="231049"/>
                    </a:lnTo>
                    <a:lnTo>
                      <a:pt x="286162" y="280730"/>
                    </a:lnTo>
                    <a:lnTo>
                      <a:pt x="286162" y="231049"/>
                    </a:lnTo>
                    <a:lnTo>
                      <a:pt x="327629" y="231049"/>
                    </a:lnTo>
                    <a:lnTo>
                      <a:pt x="327629" y="0"/>
                    </a:lnTo>
                    <a:close/>
                  </a:path>
                </a:pathLst>
              </a:custGeom>
              <a:grpFill/>
              <a:ln w="12700" cap="rnd">
                <a:solidFill>
                  <a:schemeClr val="bg1"/>
                </a:solidFill>
                <a:prstDash val="solid"/>
                <a:round/>
              </a:ln>
            </p:spPr>
            <p:txBody>
              <a:bodyPr rtlCol="0" anchor="ctr"/>
              <a:lstStyle/>
              <a:p>
                <a:endParaRPr lang="en-GB" sz="1600" dirty="0"/>
              </a:p>
            </p:txBody>
          </p:sp>
          <p:sp>
            <p:nvSpPr>
              <p:cNvPr id="94" name="Freeform: Shape 69">
                <a:extLst>
                  <a:ext uri="{FF2B5EF4-FFF2-40B4-BE49-F238E27FC236}">
                    <a16:creationId xmlns:a16="http://schemas.microsoft.com/office/drawing/2014/main" id="{C64EF969-877D-4B7F-8182-A7B11DDDDBC8}"/>
                  </a:ext>
                </a:extLst>
              </p:cNvPr>
              <p:cNvSpPr/>
              <p:nvPr/>
            </p:nvSpPr>
            <p:spPr>
              <a:xfrm>
                <a:off x="4326168" y="1657833"/>
                <a:ext cx="357702" cy="225220"/>
              </a:xfrm>
              <a:custGeom>
                <a:avLst/>
                <a:gdLst>
                  <a:gd name="connsiteX0" fmla="*/ 0 w 357702"/>
                  <a:gd name="connsiteY0" fmla="*/ 0 h 225220"/>
                  <a:gd name="connsiteX1" fmla="*/ 359425 w 357702"/>
                  <a:gd name="connsiteY1" fmla="*/ 0 h 225220"/>
                  <a:gd name="connsiteX2" fmla="*/ 359425 w 357702"/>
                  <a:gd name="connsiteY2" fmla="*/ 231712 h 225220"/>
                  <a:gd name="connsiteX3" fmla="*/ 0 w 357702"/>
                  <a:gd name="connsiteY3" fmla="*/ 231712 h 225220"/>
                </a:gdLst>
                <a:ahLst/>
                <a:cxnLst>
                  <a:cxn ang="0">
                    <a:pos x="connsiteX0" y="connsiteY0"/>
                  </a:cxn>
                  <a:cxn ang="0">
                    <a:pos x="connsiteX1" y="connsiteY1"/>
                  </a:cxn>
                  <a:cxn ang="0">
                    <a:pos x="connsiteX2" y="connsiteY2"/>
                  </a:cxn>
                  <a:cxn ang="0">
                    <a:pos x="connsiteX3" y="connsiteY3"/>
                  </a:cxn>
                </a:cxnLst>
                <a:rect l="l" t="t" r="r" b="b"/>
                <a:pathLst>
                  <a:path w="357702" h="225220">
                    <a:moveTo>
                      <a:pt x="0" y="0"/>
                    </a:moveTo>
                    <a:lnTo>
                      <a:pt x="359425" y="0"/>
                    </a:lnTo>
                    <a:lnTo>
                      <a:pt x="359425" y="231712"/>
                    </a:lnTo>
                    <a:lnTo>
                      <a:pt x="0" y="231712"/>
                    </a:lnTo>
                    <a:close/>
                  </a:path>
                </a:pathLst>
              </a:custGeom>
              <a:grpFill/>
              <a:ln w="12700" cap="rnd">
                <a:solidFill>
                  <a:schemeClr val="bg1"/>
                </a:solidFill>
                <a:prstDash val="solid"/>
                <a:round/>
              </a:ln>
            </p:spPr>
            <p:txBody>
              <a:bodyPr rtlCol="0" anchor="ctr"/>
              <a:lstStyle/>
              <a:p>
                <a:endParaRPr lang="en-GB" sz="1600" dirty="0"/>
              </a:p>
            </p:txBody>
          </p:sp>
          <p:sp>
            <p:nvSpPr>
              <p:cNvPr id="95" name="Freeform: Shape 70">
                <a:extLst>
                  <a:ext uri="{FF2B5EF4-FFF2-40B4-BE49-F238E27FC236}">
                    <a16:creationId xmlns:a16="http://schemas.microsoft.com/office/drawing/2014/main" id="{B5551980-9060-4CF5-9EDD-032F6FCC9FB5}"/>
                  </a:ext>
                </a:extLst>
              </p:cNvPr>
              <p:cNvSpPr/>
              <p:nvPr/>
            </p:nvSpPr>
            <p:spPr>
              <a:xfrm>
                <a:off x="4394794" y="1804359"/>
                <a:ext cx="211972" cy="26496"/>
              </a:xfrm>
              <a:custGeom>
                <a:avLst/>
                <a:gdLst>
                  <a:gd name="connsiteX0" fmla="*/ 0 w 211971"/>
                  <a:gd name="connsiteY0" fmla="*/ 0 h 26496"/>
                  <a:gd name="connsiteX1" fmla="*/ 222173 w 211971"/>
                  <a:gd name="connsiteY1" fmla="*/ 0 h 26496"/>
                  <a:gd name="connsiteX2" fmla="*/ 222173 w 211971"/>
                  <a:gd name="connsiteY2" fmla="*/ 33121 h 26496"/>
                  <a:gd name="connsiteX3" fmla="*/ 0 w 211971"/>
                  <a:gd name="connsiteY3" fmla="*/ 33121 h 26496"/>
                </a:gdLst>
                <a:ahLst/>
                <a:cxnLst>
                  <a:cxn ang="0">
                    <a:pos x="connsiteX0" y="connsiteY0"/>
                  </a:cxn>
                  <a:cxn ang="0">
                    <a:pos x="connsiteX1" y="connsiteY1"/>
                  </a:cxn>
                  <a:cxn ang="0">
                    <a:pos x="connsiteX2" y="connsiteY2"/>
                  </a:cxn>
                  <a:cxn ang="0">
                    <a:pos x="connsiteX3" y="connsiteY3"/>
                  </a:cxn>
                </a:cxnLst>
                <a:rect l="l" t="t" r="r" b="b"/>
                <a:pathLst>
                  <a:path w="211971" h="26496">
                    <a:moveTo>
                      <a:pt x="0" y="0"/>
                    </a:moveTo>
                    <a:lnTo>
                      <a:pt x="222173" y="0"/>
                    </a:lnTo>
                    <a:lnTo>
                      <a:pt x="222173" y="33121"/>
                    </a:lnTo>
                    <a:lnTo>
                      <a:pt x="0" y="33121"/>
                    </a:lnTo>
                    <a:close/>
                  </a:path>
                </a:pathLst>
              </a:custGeom>
              <a:grpFill/>
              <a:ln w="12700" cap="rnd">
                <a:solidFill>
                  <a:schemeClr val="bg1"/>
                </a:solidFill>
                <a:prstDash val="solid"/>
                <a:round/>
              </a:ln>
            </p:spPr>
            <p:txBody>
              <a:bodyPr rtlCol="0" anchor="ctr"/>
              <a:lstStyle/>
              <a:p>
                <a:endParaRPr lang="en-GB" sz="1600" dirty="0"/>
              </a:p>
            </p:txBody>
          </p:sp>
          <p:sp>
            <p:nvSpPr>
              <p:cNvPr id="96" name="Freeform: Shape 71">
                <a:extLst>
                  <a:ext uri="{FF2B5EF4-FFF2-40B4-BE49-F238E27FC236}">
                    <a16:creationId xmlns:a16="http://schemas.microsoft.com/office/drawing/2014/main" id="{98D51D37-CBFF-4EBE-A225-7A289A5AEB45}"/>
                  </a:ext>
                </a:extLst>
              </p:cNvPr>
              <p:cNvSpPr/>
              <p:nvPr/>
            </p:nvSpPr>
            <p:spPr>
              <a:xfrm>
                <a:off x="4417184" y="1710959"/>
                <a:ext cx="26496" cy="26496"/>
              </a:xfrm>
              <a:custGeom>
                <a:avLst/>
                <a:gdLst>
                  <a:gd name="connsiteX0" fmla="*/ 0 w 26496"/>
                  <a:gd name="connsiteY0" fmla="*/ 0 h 26496"/>
                  <a:gd name="connsiteX1" fmla="*/ 33253 w 26496"/>
                  <a:gd name="connsiteY1" fmla="*/ 33253 h 26496"/>
                </a:gdLst>
                <a:ahLst/>
                <a:cxnLst>
                  <a:cxn ang="0">
                    <a:pos x="connsiteX0" y="connsiteY0"/>
                  </a:cxn>
                  <a:cxn ang="0">
                    <a:pos x="connsiteX1" y="connsiteY1"/>
                  </a:cxn>
                </a:cxnLst>
                <a:rect l="l" t="t" r="r" b="b"/>
                <a:pathLst>
                  <a:path w="26496" h="26496">
                    <a:moveTo>
                      <a:pt x="0" y="0"/>
                    </a:moveTo>
                    <a:lnTo>
                      <a:pt x="33253" y="33253"/>
                    </a:lnTo>
                  </a:path>
                </a:pathLst>
              </a:custGeom>
              <a:grpFill/>
              <a:ln w="12700" cap="rnd">
                <a:solidFill>
                  <a:schemeClr val="bg1"/>
                </a:solidFill>
                <a:prstDash val="solid"/>
                <a:round/>
              </a:ln>
            </p:spPr>
            <p:txBody>
              <a:bodyPr rtlCol="0" anchor="ctr"/>
              <a:lstStyle/>
              <a:p>
                <a:endParaRPr lang="en-GB" sz="1600" dirty="0"/>
              </a:p>
            </p:txBody>
          </p:sp>
          <p:sp>
            <p:nvSpPr>
              <p:cNvPr id="97" name="Freeform: Shape 72">
                <a:extLst>
                  <a:ext uri="{FF2B5EF4-FFF2-40B4-BE49-F238E27FC236}">
                    <a16:creationId xmlns:a16="http://schemas.microsoft.com/office/drawing/2014/main" id="{B2286925-4604-44D2-BF09-0E6D9F24317D}"/>
                  </a:ext>
                </a:extLst>
              </p:cNvPr>
              <p:cNvSpPr/>
              <p:nvPr/>
            </p:nvSpPr>
            <p:spPr>
              <a:xfrm>
                <a:off x="4417184" y="1710959"/>
                <a:ext cx="26496" cy="26496"/>
              </a:xfrm>
              <a:custGeom>
                <a:avLst/>
                <a:gdLst>
                  <a:gd name="connsiteX0" fmla="*/ 33253 w 26496"/>
                  <a:gd name="connsiteY0" fmla="*/ 0 h 26496"/>
                  <a:gd name="connsiteX1" fmla="*/ 0 w 26496"/>
                  <a:gd name="connsiteY1" fmla="*/ 33253 h 26496"/>
                </a:gdLst>
                <a:ahLst/>
                <a:cxnLst>
                  <a:cxn ang="0">
                    <a:pos x="connsiteX0" y="connsiteY0"/>
                  </a:cxn>
                  <a:cxn ang="0">
                    <a:pos x="connsiteX1" y="connsiteY1"/>
                  </a:cxn>
                </a:cxnLst>
                <a:rect l="l" t="t" r="r" b="b"/>
                <a:pathLst>
                  <a:path w="26496" h="26496">
                    <a:moveTo>
                      <a:pt x="33253" y="0"/>
                    </a:moveTo>
                    <a:lnTo>
                      <a:pt x="0" y="33253"/>
                    </a:lnTo>
                  </a:path>
                </a:pathLst>
              </a:custGeom>
              <a:grpFill/>
              <a:ln w="12700" cap="rnd">
                <a:solidFill>
                  <a:schemeClr val="bg1"/>
                </a:solidFill>
                <a:prstDash val="solid"/>
                <a:round/>
              </a:ln>
            </p:spPr>
            <p:txBody>
              <a:bodyPr rtlCol="0" anchor="ctr"/>
              <a:lstStyle/>
              <a:p>
                <a:endParaRPr lang="en-GB" sz="1600" dirty="0"/>
              </a:p>
            </p:txBody>
          </p:sp>
          <p:sp>
            <p:nvSpPr>
              <p:cNvPr id="98" name="Freeform: Shape 73">
                <a:extLst>
                  <a:ext uri="{FF2B5EF4-FFF2-40B4-BE49-F238E27FC236}">
                    <a16:creationId xmlns:a16="http://schemas.microsoft.com/office/drawing/2014/main" id="{DE755887-1E43-410D-94BE-E91E77D4BF7B}"/>
                  </a:ext>
                </a:extLst>
              </p:cNvPr>
              <p:cNvSpPr/>
              <p:nvPr/>
            </p:nvSpPr>
            <p:spPr>
              <a:xfrm>
                <a:off x="4561457" y="1710959"/>
                <a:ext cx="26496" cy="26496"/>
              </a:xfrm>
              <a:custGeom>
                <a:avLst/>
                <a:gdLst>
                  <a:gd name="connsiteX0" fmla="*/ 0 w 26496"/>
                  <a:gd name="connsiteY0" fmla="*/ 0 h 26496"/>
                  <a:gd name="connsiteX1" fmla="*/ 33121 w 26496"/>
                  <a:gd name="connsiteY1" fmla="*/ 33253 h 26496"/>
                </a:gdLst>
                <a:ahLst/>
                <a:cxnLst>
                  <a:cxn ang="0">
                    <a:pos x="connsiteX0" y="connsiteY0"/>
                  </a:cxn>
                  <a:cxn ang="0">
                    <a:pos x="connsiteX1" y="connsiteY1"/>
                  </a:cxn>
                </a:cxnLst>
                <a:rect l="l" t="t" r="r" b="b"/>
                <a:pathLst>
                  <a:path w="26496" h="26496">
                    <a:moveTo>
                      <a:pt x="0" y="0"/>
                    </a:moveTo>
                    <a:lnTo>
                      <a:pt x="33121" y="33253"/>
                    </a:lnTo>
                  </a:path>
                </a:pathLst>
              </a:custGeom>
              <a:grpFill/>
              <a:ln w="12700" cap="rnd">
                <a:solidFill>
                  <a:schemeClr val="bg1"/>
                </a:solidFill>
                <a:prstDash val="solid"/>
                <a:round/>
              </a:ln>
            </p:spPr>
            <p:txBody>
              <a:bodyPr rtlCol="0" anchor="ctr"/>
              <a:lstStyle/>
              <a:p>
                <a:endParaRPr lang="en-GB" sz="1600" dirty="0"/>
              </a:p>
            </p:txBody>
          </p:sp>
          <p:sp>
            <p:nvSpPr>
              <p:cNvPr id="99" name="Freeform: Shape 74">
                <a:extLst>
                  <a:ext uri="{FF2B5EF4-FFF2-40B4-BE49-F238E27FC236}">
                    <a16:creationId xmlns:a16="http://schemas.microsoft.com/office/drawing/2014/main" id="{EBDB654C-F56E-41C2-934A-B4DC59284AA5}"/>
                  </a:ext>
                </a:extLst>
              </p:cNvPr>
              <p:cNvSpPr/>
              <p:nvPr/>
            </p:nvSpPr>
            <p:spPr>
              <a:xfrm>
                <a:off x="4561457" y="1710959"/>
                <a:ext cx="26496" cy="26496"/>
              </a:xfrm>
              <a:custGeom>
                <a:avLst/>
                <a:gdLst>
                  <a:gd name="connsiteX0" fmla="*/ 33121 w 26496"/>
                  <a:gd name="connsiteY0" fmla="*/ 0 h 26496"/>
                  <a:gd name="connsiteX1" fmla="*/ 0 w 26496"/>
                  <a:gd name="connsiteY1" fmla="*/ 33253 h 26496"/>
                </a:gdLst>
                <a:ahLst/>
                <a:cxnLst>
                  <a:cxn ang="0">
                    <a:pos x="connsiteX0" y="connsiteY0"/>
                  </a:cxn>
                  <a:cxn ang="0">
                    <a:pos x="connsiteX1" y="connsiteY1"/>
                  </a:cxn>
                </a:cxnLst>
                <a:rect l="l" t="t" r="r" b="b"/>
                <a:pathLst>
                  <a:path w="26496" h="26496">
                    <a:moveTo>
                      <a:pt x="33121" y="0"/>
                    </a:moveTo>
                    <a:lnTo>
                      <a:pt x="0" y="33253"/>
                    </a:lnTo>
                  </a:path>
                </a:pathLst>
              </a:custGeom>
              <a:grpFill/>
              <a:ln w="12700" cap="rnd">
                <a:solidFill>
                  <a:schemeClr val="bg1"/>
                </a:solidFill>
                <a:prstDash val="solid"/>
                <a:round/>
              </a:ln>
            </p:spPr>
            <p:txBody>
              <a:bodyPr rtlCol="0" anchor="ctr"/>
              <a:lstStyle/>
              <a:p>
                <a:endParaRPr lang="en-GB" sz="1600" dirty="0"/>
              </a:p>
            </p:txBody>
          </p:sp>
          <p:sp>
            <p:nvSpPr>
              <p:cNvPr id="100" name="Freeform: Shape 75">
                <a:extLst>
                  <a:ext uri="{FF2B5EF4-FFF2-40B4-BE49-F238E27FC236}">
                    <a16:creationId xmlns:a16="http://schemas.microsoft.com/office/drawing/2014/main" id="{54844F01-ADD8-461D-A054-983E97A6A2E0}"/>
                  </a:ext>
                </a:extLst>
              </p:cNvPr>
              <p:cNvSpPr/>
              <p:nvPr/>
            </p:nvSpPr>
            <p:spPr>
              <a:xfrm>
                <a:off x="4505947" y="1608152"/>
                <a:ext cx="13248" cy="39745"/>
              </a:xfrm>
              <a:custGeom>
                <a:avLst/>
                <a:gdLst>
                  <a:gd name="connsiteX0" fmla="*/ 0 w 0"/>
                  <a:gd name="connsiteY0" fmla="*/ 44912 h 39744"/>
                  <a:gd name="connsiteX1" fmla="*/ 0 w 0"/>
                  <a:gd name="connsiteY1" fmla="*/ 0 h 39744"/>
                </a:gdLst>
                <a:ahLst/>
                <a:cxnLst>
                  <a:cxn ang="0">
                    <a:pos x="connsiteX0" y="connsiteY0"/>
                  </a:cxn>
                  <a:cxn ang="0">
                    <a:pos x="connsiteX1" y="connsiteY1"/>
                  </a:cxn>
                </a:cxnLst>
                <a:rect l="l" t="t" r="r" b="b"/>
                <a:pathLst>
                  <a:path h="39744">
                    <a:moveTo>
                      <a:pt x="0" y="44912"/>
                    </a:moveTo>
                    <a:lnTo>
                      <a:pt x="0" y="0"/>
                    </a:lnTo>
                  </a:path>
                </a:pathLst>
              </a:custGeom>
              <a:grpFill/>
              <a:ln w="12700" cap="rnd">
                <a:solidFill>
                  <a:schemeClr val="bg1"/>
                </a:solidFill>
                <a:prstDash val="solid"/>
                <a:round/>
              </a:ln>
            </p:spPr>
            <p:txBody>
              <a:bodyPr rtlCol="0" anchor="ctr"/>
              <a:lstStyle/>
              <a:p>
                <a:endParaRPr lang="en-GB" sz="1600" dirty="0"/>
              </a:p>
            </p:txBody>
          </p:sp>
          <p:sp>
            <p:nvSpPr>
              <p:cNvPr id="101" name="Freeform: Shape 76">
                <a:extLst>
                  <a:ext uri="{FF2B5EF4-FFF2-40B4-BE49-F238E27FC236}">
                    <a16:creationId xmlns:a16="http://schemas.microsoft.com/office/drawing/2014/main" id="{19962AA1-BC64-4B41-A48C-BD87041BB1A1}"/>
                  </a:ext>
                </a:extLst>
              </p:cNvPr>
              <p:cNvSpPr/>
              <p:nvPr/>
            </p:nvSpPr>
            <p:spPr>
              <a:xfrm>
                <a:off x="4488062" y="1568010"/>
                <a:ext cx="26496" cy="26496"/>
              </a:xfrm>
              <a:custGeom>
                <a:avLst/>
                <a:gdLst>
                  <a:gd name="connsiteX0" fmla="*/ 35770 w 26496"/>
                  <a:gd name="connsiteY0" fmla="*/ 17885 h 26496"/>
                  <a:gd name="connsiteX1" fmla="*/ 17885 w 26496"/>
                  <a:gd name="connsiteY1" fmla="*/ 35770 h 26496"/>
                  <a:gd name="connsiteX2" fmla="*/ 0 w 26496"/>
                  <a:gd name="connsiteY2" fmla="*/ 17885 h 26496"/>
                  <a:gd name="connsiteX3" fmla="*/ 17885 w 26496"/>
                  <a:gd name="connsiteY3" fmla="*/ 0 h 26496"/>
                  <a:gd name="connsiteX4" fmla="*/ 35770 w 26496"/>
                  <a:gd name="connsiteY4" fmla="*/ 17885 h 264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496" h="26496">
                    <a:moveTo>
                      <a:pt x="35770" y="17885"/>
                    </a:moveTo>
                    <a:cubicBezTo>
                      <a:pt x="35770" y="27763"/>
                      <a:pt x="27763" y="35770"/>
                      <a:pt x="17885" y="35770"/>
                    </a:cubicBezTo>
                    <a:cubicBezTo>
                      <a:pt x="8007" y="35770"/>
                      <a:pt x="0" y="27763"/>
                      <a:pt x="0" y="17885"/>
                    </a:cubicBezTo>
                    <a:cubicBezTo>
                      <a:pt x="0" y="8007"/>
                      <a:pt x="8007" y="0"/>
                      <a:pt x="17885" y="0"/>
                    </a:cubicBezTo>
                    <a:cubicBezTo>
                      <a:pt x="27763" y="0"/>
                      <a:pt x="35770" y="8007"/>
                      <a:pt x="35770" y="17885"/>
                    </a:cubicBezTo>
                    <a:close/>
                  </a:path>
                </a:pathLst>
              </a:custGeom>
              <a:grpFill/>
              <a:ln w="12700" cap="rnd">
                <a:solidFill>
                  <a:schemeClr val="bg1"/>
                </a:solidFill>
                <a:prstDash val="solid"/>
                <a:round/>
              </a:ln>
            </p:spPr>
            <p:txBody>
              <a:bodyPr rtlCol="0" anchor="ctr"/>
              <a:lstStyle/>
              <a:p>
                <a:endParaRPr lang="en-GB" sz="1600" dirty="0"/>
              </a:p>
            </p:txBody>
          </p:sp>
        </p:grpSp>
        <p:sp>
          <p:nvSpPr>
            <p:cNvPr id="102" name="Rectangle 101">
              <a:extLst>
                <a:ext uri="{FF2B5EF4-FFF2-40B4-BE49-F238E27FC236}">
                  <a16:creationId xmlns:a16="http://schemas.microsoft.com/office/drawing/2014/main" id="{F60F9711-2149-4BDF-AA8B-049BED74892E}"/>
                </a:ext>
              </a:extLst>
            </p:cNvPr>
            <p:cNvSpPr/>
            <p:nvPr/>
          </p:nvSpPr>
          <p:spPr>
            <a:xfrm>
              <a:off x="3793797" y="5424308"/>
              <a:ext cx="1204350" cy="430887"/>
            </a:xfrm>
            <a:prstGeom prst="rect">
              <a:avLst/>
            </a:prstGeom>
            <a:grpFill/>
          </p:spPr>
          <p:txBody>
            <a:bodyPr wrap="square" lIns="144000">
              <a:spAutoFit/>
            </a:bodyPr>
            <a:lstStyle/>
            <a:p>
              <a:pPr algn="l"/>
              <a:r>
                <a:rPr lang="en-US" sz="1100" dirty="0">
                  <a:solidFill>
                    <a:srgbClr val="FFFFFF"/>
                  </a:solidFill>
                  <a:latin typeface="Century Gothic" panose="020B0502020202020204" pitchFamily="34" charset="0"/>
                </a:rPr>
                <a:t>TECHNOLOGY</a:t>
              </a:r>
              <a:br>
                <a:rPr lang="en-US" sz="1100" dirty="0">
                  <a:solidFill>
                    <a:srgbClr val="FFFFFF"/>
                  </a:solidFill>
                  <a:latin typeface="Century Gothic" panose="020B0502020202020204" pitchFamily="34" charset="0"/>
                </a:rPr>
              </a:br>
              <a:r>
                <a:rPr lang="en-US" sz="1100" dirty="0">
                  <a:solidFill>
                    <a:srgbClr val="FFFFFF"/>
                  </a:solidFill>
                  <a:latin typeface="Century Gothic" panose="020B0502020202020204" pitchFamily="34" charset="0"/>
                </a:rPr>
                <a:t>ADVISORY </a:t>
              </a:r>
              <a:endParaRPr lang="en-US" sz="1600" dirty="0"/>
            </a:p>
          </p:txBody>
        </p:sp>
      </p:grpSp>
      <p:grpSp>
        <p:nvGrpSpPr>
          <p:cNvPr id="29" name="Group 28">
            <a:extLst>
              <a:ext uri="{FF2B5EF4-FFF2-40B4-BE49-F238E27FC236}">
                <a16:creationId xmlns:a16="http://schemas.microsoft.com/office/drawing/2014/main" id="{0902234E-0E75-4610-8430-B99D67C4DCFE}"/>
              </a:ext>
            </a:extLst>
          </p:cNvPr>
          <p:cNvGrpSpPr/>
          <p:nvPr userDrawn="1"/>
        </p:nvGrpSpPr>
        <p:grpSpPr>
          <a:xfrm>
            <a:off x="6559527" y="5507597"/>
            <a:ext cx="1639711" cy="430887"/>
            <a:chOff x="5217625" y="5424308"/>
            <a:chExt cx="1639711" cy="430887"/>
          </a:xfrm>
          <a:noFill/>
        </p:grpSpPr>
        <p:sp>
          <p:nvSpPr>
            <p:cNvPr id="103" name="Rectangle 102">
              <a:extLst>
                <a:ext uri="{FF2B5EF4-FFF2-40B4-BE49-F238E27FC236}">
                  <a16:creationId xmlns:a16="http://schemas.microsoft.com/office/drawing/2014/main" id="{F3FC52EF-9C03-4E4C-93ED-A0B62A3C0FF2}"/>
                </a:ext>
              </a:extLst>
            </p:cNvPr>
            <p:cNvSpPr/>
            <p:nvPr/>
          </p:nvSpPr>
          <p:spPr>
            <a:xfrm>
              <a:off x="5655793" y="5424308"/>
              <a:ext cx="1201543" cy="430887"/>
            </a:xfrm>
            <a:prstGeom prst="rect">
              <a:avLst/>
            </a:prstGeom>
            <a:grpFill/>
          </p:spPr>
          <p:txBody>
            <a:bodyPr wrap="square" lIns="144000">
              <a:spAutoFit/>
            </a:bodyPr>
            <a:lstStyle/>
            <a:p>
              <a:pPr algn="l"/>
              <a:r>
                <a:rPr lang="en-US" sz="1100" dirty="0">
                  <a:solidFill>
                    <a:srgbClr val="FFFFFF"/>
                  </a:solidFill>
                  <a:latin typeface="Century Gothic" panose="020B0502020202020204" pitchFamily="34" charset="0"/>
                </a:rPr>
                <a:t>SYSTEMS </a:t>
              </a:r>
              <a:br>
                <a:rPr lang="en-US" sz="1100" dirty="0">
                  <a:solidFill>
                    <a:srgbClr val="FFFFFF"/>
                  </a:solidFill>
                  <a:latin typeface="Century Gothic" panose="020B0502020202020204" pitchFamily="34" charset="0"/>
                </a:rPr>
              </a:br>
              <a:r>
                <a:rPr lang="en-US" sz="1100" dirty="0">
                  <a:solidFill>
                    <a:srgbClr val="FFFFFF"/>
                  </a:solidFill>
                  <a:latin typeface="Century Gothic" panose="020B0502020202020204" pitchFamily="34" charset="0"/>
                </a:rPr>
                <a:t>INTEGRATION </a:t>
              </a:r>
              <a:endParaRPr lang="en-US" sz="1600" dirty="0"/>
            </a:p>
          </p:txBody>
        </p:sp>
        <p:grpSp>
          <p:nvGrpSpPr>
            <p:cNvPr id="104" name="Group 103">
              <a:extLst>
                <a:ext uri="{FF2B5EF4-FFF2-40B4-BE49-F238E27FC236}">
                  <a16:creationId xmlns:a16="http://schemas.microsoft.com/office/drawing/2014/main" id="{E34C5742-C35C-4F63-80BC-E6FE362A2AC9}"/>
                </a:ext>
              </a:extLst>
            </p:cNvPr>
            <p:cNvGrpSpPr/>
            <p:nvPr/>
          </p:nvGrpSpPr>
          <p:grpSpPr>
            <a:xfrm>
              <a:off x="5217625" y="5506793"/>
              <a:ext cx="438168" cy="265916"/>
              <a:chOff x="4139310" y="2382327"/>
              <a:chExt cx="561027" cy="340478"/>
            </a:xfrm>
            <a:grpFill/>
          </p:grpSpPr>
          <p:sp>
            <p:nvSpPr>
              <p:cNvPr id="105" name="Freeform: Shape 91">
                <a:extLst>
                  <a:ext uri="{FF2B5EF4-FFF2-40B4-BE49-F238E27FC236}">
                    <a16:creationId xmlns:a16="http://schemas.microsoft.com/office/drawing/2014/main" id="{ABFBA63E-06FB-41CC-BB02-EF98AEE91FBA}"/>
                  </a:ext>
                </a:extLst>
              </p:cNvPr>
              <p:cNvSpPr/>
              <p:nvPr/>
            </p:nvSpPr>
            <p:spPr>
              <a:xfrm>
                <a:off x="4139310" y="2382327"/>
                <a:ext cx="340478" cy="340478"/>
              </a:xfrm>
              <a:custGeom>
                <a:avLst/>
                <a:gdLst>
                  <a:gd name="connsiteX0" fmla="*/ 336148 w 340477"/>
                  <a:gd name="connsiteY0" fmla="*/ 118636 h 340477"/>
                  <a:gd name="connsiteX1" fmla="*/ 335494 w 340477"/>
                  <a:gd name="connsiteY1" fmla="*/ 227981 h 340477"/>
                  <a:gd name="connsiteX2" fmla="*/ 116802 w 340477"/>
                  <a:gd name="connsiteY2" fmla="*/ 335494 h 340477"/>
                  <a:gd name="connsiteX3" fmla="*/ 9290 w 340477"/>
                  <a:gd name="connsiteY3" fmla="*/ 116802 h 340477"/>
                  <a:gd name="connsiteX4" fmla="*/ 227981 w 340477"/>
                  <a:gd name="connsiteY4" fmla="*/ 9290 h 3404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477" h="340477">
                    <a:moveTo>
                      <a:pt x="336148" y="118636"/>
                    </a:moveTo>
                    <a:cubicBezTo>
                      <a:pt x="347410" y="152945"/>
                      <a:pt x="348065" y="191183"/>
                      <a:pt x="335494" y="227981"/>
                    </a:cubicBezTo>
                    <a:cubicBezTo>
                      <a:pt x="304851" y="318077"/>
                      <a:pt x="206898" y="366267"/>
                      <a:pt x="116802" y="335494"/>
                    </a:cubicBezTo>
                    <a:cubicBezTo>
                      <a:pt x="26707" y="304851"/>
                      <a:pt x="-21484" y="206898"/>
                      <a:pt x="9290" y="116802"/>
                    </a:cubicBezTo>
                    <a:cubicBezTo>
                      <a:pt x="40064" y="26707"/>
                      <a:pt x="137886" y="-21484"/>
                      <a:pt x="227981" y="9290"/>
                    </a:cubicBezTo>
                  </a:path>
                </a:pathLst>
              </a:custGeom>
              <a:grpFill/>
              <a:ln w="12700" cap="flat">
                <a:solidFill>
                  <a:schemeClr val="bg1"/>
                </a:solidFill>
                <a:prstDash val="solid"/>
                <a:round/>
              </a:ln>
            </p:spPr>
            <p:txBody>
              <a:bodyPr rtlCol="0" anchor="ctr"/>
              <a:lstStyle/>
              <a:p>
                <a:endParaRPr lang="en-GB" sz="1600" dirty="0"/>
              </a:p>
            </p:txBody>
          </p:sp>
          <p:sp>
            <p:nvSpPr>
              <p:cNvPr id="106" name="Freeform: Shape 92">
                <a:extLst>
                  <a:ext uri="{FF2B5EF4-FFF2-40B4-BE49-F238E27FC236}">
                    <a16:creationId xmlns:a16="http://schemas.microsoft.com/office/drawing/2014/main" id="{C5DBD175-C25C-40B3-A5BB-B3FAA22C3F70}"/>
                  </a:ext>
                </a:extLst>
              </p:cNvPr>
              <p:cNvSpPr/>
              <p:nvPr/>
            </p:nvSpPr>
            <p:spPr>
              <a:xfrm>
                <a:off x="4359859" y="2382327"/>
                <a:ext cx="340478" cy="340478"/>
              </a:xfrm>
              <a:custGeom>
                <a:avLst/>
                <a:gdLst>
                  <a:gd name="connsiteX0" fmla="*/ 8610 w 340477"/>
                  <a:gd name="connsiteY0" fmla="*/ 226148 h 340477"/>
                  <a:gd name="connsiteX1" fmla="*/ 9265 w 340477"/>
                  <a:gd name="connsiteY1" fmla="*/ 116802 h 340477"/>
                  <a:gd name="connsiteX2" fmla="*/ 227956 w 340477"/>
                  <a:gd name="connsiteY2" fmla="*/ 9290 h 340477"/>
                  <a:gd name="connsiteX3" fmla="*/ 335469 w 340477"/>
                  <a:gd name="connsiteY3" fmla="*/ 227981 h 340477"/>
                  <a:gd name="connsiteX4" fmla="*/ 116777 w 340477"/>
                  <a:gd name="connsiteY4" fmla="*/ 335494 h 3404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477" h="340477">
                    <a:moveTo>
                      <a:pt x="8610" y="226148"/>
                    </a:moveTo>
                    <a:cubicBezTo>
                      <a:pt x="-2652" y="191838"/>
                      <a:pt x="-3307" y="153600"/>
                      <a:pt x="9265" y="116802"/>
                    </a:cubicBezTo>
                    <a:cubicBezTo>
                      <a:pt x="39908" y="26707"/>
                      <a:pt x="137861" y="-21484"/>
                      <a:pt x="227956" y="9290"/>
                    </a:cubicBezTo>
                    <a:cubicBezTo>
                      <a:pt x="318052" y="39933"/>
                      <a:pt x="366243" y="137886"/>
                      <a:pt x="335469" y="227981"/>
                    </a:cubicBezTo>
                    <a:cubicBezTo>
                      <a:pt x="304826" y="318077"/>
                      <a:pt x="206873" y="366267"/>
                      <a:pt x="116777" y="335494"/>
                    </a:cubicBezTo>
                  </a:path>
                </a:pathLst>
              </a:custGeom>
              <a:grpFill/>
              <a:ln w="12700" cap="flat">
                <a:solidFill>
                  <a:schemeClr val="bg1"/>
                </a:solidFill>
                <a:prstDash val="solid"/>
                <a:round/>
              </a:ln>
            </p:spPr>
            <p:txBody>
              <a:bodyPr rtlCol="0" anchor="ctr"/>
              <a:lstStyle/>
              <a:p>
                <a:endParaRPr lang="en-GB" sz="1600" dirty="0"/>
              </a:p>
            </p:txBody>
          </p:sp>
        </p:grpSp>
      </p:grpSp>
      <p:grpSp>
        <p:nvGrpSpPr>
          <p:cNvPr id="28" name="Group 27">
            <a:extLst>
              <a:ext uri="{FF2B5EF4-FFF2-40B4-BE49-F238E27FC236}">
                <a16:creationId xmlns:a16="http://schemas.microsoft.com/office/drawing/2014/main" id="{0245744F-3994-4F39-9574-A72A194378E8}"/>
              </a:ext>
            </a:extLst>
          </p:cNvPr>
          <p:cNvGrpSpPr/>
          <p:nvPr userDrawn="1"/>
        </p:nvGrpSpPr>
        <p:grpSpPr>
          <a:xfrm>
            <a:off x="8928119" y="5507597"/>
            <a:ext cx="1123962" cy="430887"/>
            <a:chOff x="7830716" y="5424308"/>
            <a:chExt cx="1123962" cy="430887"/>
          </a:xfrm>
          <a:noFill/>
        </p:grpSpPr>
        <p:sp>
          <p:nvSpPr>
            <p:cNvPr id="88" name="Rectangle 87">
              <a:extLst>
                <a:ext uri="{FF2B5EF4-FFF2-40B4-BE49-F238E27FC236}">
                  <a16:creationId xmlns:a16="http://schemas.microsoft.com/office/drawing/2014/main" id="{5F077350-EC56-407E-8004-C4AB03C6BA95}"/>
                </a:ext>
              </a:extLst>
            </p:cNvPr>
            <p:cNvSpPr/>
            <p:nvPr/>
          </p:nvSpPr>
          <p:spPr>
            <a:xfrm>
              <a:off x="8093370" y="5424308"/>
              <a:ext cx="861308" cy="430887"/>
            </a:xfrm>
            <a:prstGeom prst="rect">
              <a:avLst/>
            </a:prstGeom>
            <a:grpFill/>
          </p:spPr>
          <p:txBody>
            <a:bodyPr wrap="square" lIns="144000" numCol="1">
              <a:spAutoFit/>
            </a:bodyPr>
            <a:lstStyle/>
            <a:p>
              <a:pPr lvl="0" algn="l">
                <a:spcBef>
                  <a:spcPts val="600"/>
                </a:spcBef>
                <a:spcAft>
                  <a:spcPts val="600"/>
                </a:spcAft>
              </a:pPr>
              <a:r>
                <a:rPr lang="en-US" sz="1100" dirty="0">
                  <a:solidFill>
                    <a:schemeClr val="bg1"/>
                  </a:solidFill>
                  <a:latin typeface="Century Gothic" panose="020B0502020202020204" pitchFamily="34" charset="0"/>
                </a:rPr>
                <a:t>SECURITY</a:t>
              </a:r>
              <a:br>
                <a:rPr lang="sk-SK" sz="1100" dirty="0">
                  <a:solidFill>
                    <a:schemeClr val="bg1"/>
                  </a:solidFill>
                  <a:latin typeface="Century Gothic" panose="020B0502020202020204" pitchFamily="34" charset="0"/>
                </a:rPr>
              </a:br>
              <a:r>
                <a:rPr lang="en-US" sz="1100" dirty="0">
                  <a:solidFill>
                    <a:schemeClr val="bg1"/>
                  </a:solidFill>
                  <a:latin typeface="Century Gothic" panose="020B0502020202020204" pitchFamily="34" charset="0"/>
                </a:rPr>
                <a:t>SERVICES</a:t>
              </a:r>
            </a:p>
          </p:txBody>
        </p:sp>
        <p:sp>
          <p:nvSpPr>
            <p:cNvPr id="107" name="Freeform: Shape 171">
              <a:extLst>
                <a:ext uri="{FF2B5EF4-FFF2-40B4-BE49-F238E27FC236}">
                  <a16:creationId xmlns:a16="http://schemas.microsoft.com/office/drawing/2014/main" id="{C90BA74C-6168-4000-8F6D-9B4B963479E7}"/>
                </a:ext>
              </a:extLst>
            </p:cNvPr>
            <p:cNvSpPr/>
            <p:nvPr/>
          </p:nvSpPr>
          <p:spPr>
            <a:xfrm>
              <a:off x="7830716" y="5428486"/>
              <a:ext cx="262654" cy="422530"/>
            </a:xfrm>
            <a:custGeom>
              <a:avLst/>
              <a:gdLst>
                <a:gd name="connsiteX0" fmla="*/ 311668 w 301191"/>
                <a:gd name="connsiteY0" fmla="*/ 89179 h 484525"/>
                <a:gd name="connsiteX1" fmla="*/ 311668 w 301191"/>
                <a:gd name="connsiteY1" fmla="*/ 323977 h 484525"/>
                <a:gd name="connsiteX2" fmla="*/ 155834 w 301191"/>
                <a:gd name="connsiteY2" fmla="*/ 490550 h 484525"/>
                <a:gd name="connsiteX3" fmla="*/ 0 w 301191"/>
                <a:gd name="connsiteY3" fmla="*/ 325156 h 484525"/>
                <a:gd name="connsiteX4" fmla="*/ 0 w 301191"/>
                <a:gd name="connsiteY4" fmla="*/ 90489 h 484525"/>
                <a:gd name="connsiteX5" fmla="*/ 155834 w 301191"/>
                <a:gd name="connsiteY5" fmla="*/ 0 h 484525"/>
                <a:gd name="connsiteX6" fmla="*/ 311668 w 301191"/>
                <a:gd name="connsiteY6" fmla="*/ 89179 h 484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01191" h="484525">
                  <a:moveTo>
                    <a:pt x="311668" y="89179"/>
                  </a:moveTo>
                  <a:lnTo>
                    <a:pt x="311668" y="323977"/>
                  </a:lnTo>
                  <a:cubicBezTo>
                    <a:pt x="311668" y="399930"/>
                    <a:pt x="155834" y="490550"/>
                    <a:pt x="155834" y="490550"/>
                  </a:cubicBezTo>
                  <a:cubicBezTo>
                    <a:pt x="155834" y="490550"/>
                    <a:pt x="0" y="400061"/>
                    <a:pt x="0" y="325156"/>
                  </a:cubicBezTo>
                  <a:lnTo>
                    <a:pt x="0" y="90489"/>
                  </a:lnTo>
                  <a:cubicBezTo>
                    <a:pt x="0" y="90489"/>
                    <a:pt x="155834" y="71500"/>
                    <a:pt x="155834" y="0"/>
                  </a:cubicBezTo>
                  <a:cubicBezTo>
                    <a:pt x="155834" y="71238"/>
                    <a:pt x="311668" y="89179"/>
                    <a:pt x="311668" y="89179"/>
                  </a:cubicBezTo>
                  <a:close/>
                </a:path>
              </a:pathLst>
            </a:custGeom>
            <a:grpFill/>
            <a:ln w="12700" cap="flat">
              <a:solidFill>
                <a:schemeClr val="bg1"/>
              </a:solidFill>
              <a:prstDash val="solid"/>
              <a:round/>
            </a:ln>
          </p:spPr>
          <p:txBody>
            <a:bodyPr rtlCol="0" anchor="ctr"/>
            <a:lstStyle/>
            <a:p>
              <a:endParaRPr lang="en-GB" sz="1600" dirty="0"/>
            </a:p>
          </p:txBody>
        </p:sp>
      </p:grpSp>
      <p:grpSp>
        <p:nvGrpSpPr>
          <p:cNvPr id="32" name="Group 31">
            <a:extLst>
              <a:ext uri="{FF2B5EF4-FFF2-40B4-BE49-F238E27FC236}">
                <a16:creationId xmlns:a16="http://schemas.microsoft.com/office/drawing/2014/main" id="{579AE630-55EA-4A6E-B615-7DED25526FA5}"/>
              </a:ext>
            </a:extLst>
          </p:cNvPr>
          <p:cNvGrpSpPr/>
          <p:nvPr userDrawn="1"/>
        </p:nvGrpSpPr>
        <p:grpSpPr>
          <a:xfrm>
            <a:off x="670282" y="5327041"/>
            <a:ext cx="792000" cy="792000"/>
            <a:chOff x="616942" y="5297414"/>
            <a:chExt cx="792000" cy="792000"/>
          </a:xfrm>
        </p:grpSpPr>
        <p:sp>
          <p:nvSpPr>
            <p:cNvPr id="87" name="Oval 86">
              <a:extLst>
                <a:ext uri="{FF2B5EF4-FFF2-40B4-BE49-F238E27FC236}">
                  <a16:creationId xmlns:a16="http://schemas.microsoft.com/office/drawing/2014/main" id="{DBC711A4-BD21-41CC-A637-54D30B788857}"/>
                </a:ext>
              </a:extLst>
            </p:cNvPr>
            <p:cNvSpPr/>
            <p:nvPr userDrawn="1"/>
          </p:nvSpPr>
          <p:spPr>
            <a:xfrm>
              <a:off x="616942" y="5297414"/>
              <a:ext cx="792000" cy="7920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grpSp>
          <p:nvGrpSpPr>
            <p:cNvPr id="108" name="Group 107">
              <a:extLst>
                <a:ext uri="{FF2B5EF4-FFF2-40B4-BE49-F238E27FC236}">
                  <a16:creationId xmlns:a16="http://schemas.microsoft.com/office/drawing/2014/main" id="{B500FD5C-4CA6-4EF2-AAC3-2966FC8BADFE}"/>
                </a:ext>
              </a:extLst>
            </p:cNvPr>
            <p:cNvGrpSpPr/>
            <p:nvPr userDrawn="1"/>
          </p:nvGrpSpPr>
          <p:grpSpPr>
            <a:xfrm>
              <a:off x="784573" y="5468065"/>
              <a:ext cx="456737" cy="450699"/>
              <a:chOff x="8707777" y="3799709"/>
              <a:chExt cx="463408" cy="457281"/>
            </a:xfrm>
          </p:grpSpPr>
          <p:sp>
            <p:nvSpPr>
              <p:cNvPr id="109" name="Freeform: Shape 386">
                <a:extLst>
                  <a:ext uri="{FF2B5EF4-FFF2-40B4-BE49-F238E27FC236}">
                    <a16:creationId xmlns:a16="http://schemas.microsoft.com/office/drawing/2014/main" id="{7AA85A08-9CBC-4474-8231-4DA9A2594C66}"/>
                  </a:ext>
                </a:extLst>
              </p:cNvPr>
              <p:cNvSpPr/>
              <p:nvPr/>
            </p:nvSpPr>
            <p:spPr>
              <a:xfrm>
                <a:off x="8707777" y="3799709"/>
                <a:ext cx="260559" cy="351754"/>
              </a:xfrm>
              <a:custGeom>
                <a:avLst/>
                <a:gdLst>
                  <a:gd name="connsiteX0" fmla="*/ 262513 w 260558"/>
                  <a:gd name="connsiteY0" fmla="*/ 131192 h 351754"/>
                  <a:gd name="connsiteX1" fmla="*/ 257302 w 260558"/>
                  <a:gd name="connsiteY1" fmla="*/ 167800 h 351754"/>
                  <a:gd name="connsiteX2" fmla="*/ 256520 w 260558"/>
                  <a:gd name="connsiteY2" fmla="*/ 170275 h 351754"/>
                  <a:gd name="connsiteX3" fmla="*/ 246228 w 260558"/>
                  <a:gd name="connsiteY3" fmla="*/ 194507 h 351754"/>
                  <a:gd name="connsiteX4" fmla="*/ 197894 w 260558"/>
                  <a:gd name="connsiteY4" fmla="*/ 358008 h 351754"/>
                  <a:gd name="connsiteX5" fmla="*/ 64749 w 260558"/>
                  <a:gd name="connsiteY5" fmla="*/ 358008 h 351754"/>
                  <a:gd name="connsiteX6" fmla="*/ 16676 w 260558"/>
                  <a:gd name="connsiteY6" fmla="*/ 195289 h 351754"/>
                  <a:gd name="connsiteX7" fmla="*/ 5732 w 260558"/>
                  <a:gd name="connsiteY7" fmla="*/ 169363 h 351754"/>
                  <a:gd name="connsiteX8" fmla="*/ 5211 w 260558"/>
                  <a:gd name="connsiteY8" fmla="*/ 167930 h 351754"/>
                  <a:gd name="connsiteX9" fmla="*/ 0 w 260558"/>
                  <a:gd name="connsiteY9" fmla="*/ 131322 h 351754"/>
                  <a:gd name="connsiteX10" fmla="*/ 131322 w 260558"/>
                  <a:gd name="connsiteY10" fmla="*/ 0 h 351754"/>
                  <a:gd name="connsiteX11" fmla="*/ 262513 w 260558"/>
                  <a:gd name="connsiteY11" fmla="*/ 131192 h 351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60558" h="351754">
                    <a:moveTo>
                      <a:pt x="262513" y="131192"/>
                    </a:moveTo>
                    <a:cubicBezTo>
                      <a:pt x="262513" y="143959"/>
                      <a:pt x="260689" y="156205"/>
                      <a:pt x="257302" y="167800"/>
                    </a:cubicBezTo>
                    <a:cubicBezTo>
                      <a:pt x="257041" y="168712"/>
                      <a:pt x="256781" y="169494"/>
                      <a:pt x="256520" y="170275"/>
                    </a:cubicBezTo>
                    <a:cubicBezTo>
                      <a:pt x="256520" y="170275"/>
                      <a:pt x="249485" y="186039"/>
                      <a:pt x="246228" y="194507"/>
                    </a:cubicBezTo>
                    <a:cubicBezTo>
                      <a:pt x="218348" y="265119"/>
                      <a:pt x="197894" y="358008"/>
                      <a:pt x="197894" y="358008"/>
                    </a:cubicBezTo>
                    <a:lnTo>
                      <a:pt x="64749" y="358008"/>
                    </a:lnTo>
                    <a:cubicBezTo>
                      <a:pt x="64749" y="358008"/>
                      <a:pt x="44425" y="265770"/>
                      <a:pt x="16676" y="195289"/>
                    </a:cubicBezTo>
                    <a:cubicBezTo>
                      <a:pt x="13028" y="186169"/>
                      <a:pt x="9380" y="177441"/>
                      <a:pt x="5732" y="169363"/>
                    </a:cubicBezTo>
                    <a:cubicBezTo>
                      <a:pt x="5472" y="168973"/>
                      <a:pt x="5342" y="168451"/>
                      <a:pt x="5211" y="167930"/>
                    </a:cubicBezTo>
                    <a:cubicBezTo>
                      <a:pt x="1824" y="156335"/>
                      <a:pt x="0" y="144089"/>
                      <a:pt x="0" y="131322"/>
                    </a:cubicBezTo>
                    <a:cubicBezTo>
                      <a:pt x="0" y="58756"/>
                      <a:pt x="58886" y="0"/>
                      <a:pt x="131322" y="0"/>
                    </a:cubicBezTo>
                    <a:cubicBezTo>
                      <a:pt x="203757" y="-130"/>
                      <a:pt x="262513" y="58626"/>
                      <a:pt x="262513" y="131192"/>
                    </a:cubicBezTo>
                    <a:close/>
                  </a:path>
                </a:pathLst>
              </a:custGeom>
              <a:noFill/>
              <a:ln w="12700" cap="flat">
                <a:solidFill>
                  <a:schemeClr val="bg1"/>
                </a:solidFill>
                <a:prstDash val="solid"/>
                <a:round/>
              </a:ln>
            </p:spPr>
            <p:txBody>
              <a:bodyPr rtlCol="0" anchor="ctr"/>
              <a:lstStyle/>
              <a:p>
                <a:endParaRPr lang="en-GB" sz="1600" dirty="0"/>
              </a:p>
            </p:txBody>
          </p:sp>
          <p:sp>
            <p:nvSpPr>
              <p:cNvPr id="110" name="Freeform: Shape 387">
                <a:extLst>
                  <a:ext uri="{FF2B5EF4-FFF2-40B4-BE49-F238E27FC236}">
                    <a16:creationId xmlns:a16="http://schemas.microsoft.com/office/drawing/2014/main" id="{B7369E5B-6603-420B-A5CC-57D303030A32}"/>
                  </a:ext>
                </a:extLst>
              </p:cNvPr>
              <p:cNvSpPr/>
              <p:nvPr/>
            </p:nvSpPr>
            <p:spPr>
              <a:xfrm>
                <a:off x="8772396" y="4191850"/>
                <a:ext cx="130279" cy="65140"/>
              </a:xfrm>
              <a:custGeom>
                <a:avLst/>
                <a:gdLst>
                  <a:gd name="connsiteX0" fmla="*/ 37130 w 130279"/>
                  <a:gd name="connsiteY0" fmla="*/ 76344 h 65139"/>
                  <a:gd name="connsiteX1" fmla="*/ 95886 w 130279"/>
                  <a:gd name="connsiteY1" fmla="*/ 76344 h 65139"/>
                  <a:gd name="connsiteX2" fmla="*/ 0 w 130279"/>
                  <a:gd name="connsiteY2" fmla="*/ 38172 h 65139"/>
                  <a:gd name="connsiteX3" fmla="*/ 133276 w 130279"/>
                  <a:gd name="connsiteY3" fmla="*/ 38172 h 65139"/>
                  <a:gd name="connsiteX4" fmla="*/ 0 w 130279"/>
                  <a:gd name="connsiteY4" fmla="*/ 0 h 65139"/>
                  <a:gd name="connsiteX5" fmla="*/ 133276 w 130279"/>
                  <a:gd name="connsiteY5" fmla="*/ 0 h 651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0279" h="65139">
                    <a:moveTo>
                      <a:pt x="37130" y="76344"/>
                    </a:moveTo>
                    <a:lnTo>
                      <a:pt x="95886" y="76344"/>
                    </a:lnTo>
                    <a:moveTo>
                      <a:pt x="0" y="38172"/>
                    </a:moveTo>
                    <a:lnTo>
                      <a:pt x="133276" y="38172"/>
                    </a:lnTo>
                    <a:moveTo>
                      <a:pt x="0" y="0"/>
                    </a:moveTo>
                    <a:lnTo>
                      <a:pt x="133276" y="0"/>
                    </a:lnTo>
                  </a:path>
                </a:pathLst>
              </a:custGeom>
              <a:noFill/>
              <a:ln w="12700" cap="rnd">
                <a:solidFill>
                  <a:schemeClr val="bg1"/>
                </a:solidFill>
                <a:prstDash val="solid"/>
                <a:round/>
              </a:ln>
            </p:spPr>
            <p:txBody>
              <a:bodyPr rtlCol="0" anchor="ctr"/>
              <a:lstStyle/>
              <a:p>
                <a:endParaRPr lang="en-GB" sz="1600" dirty="0"/>
              </a:p>
            </p:txBody>
          </p:sp>
          <p:sp>
            <p:nvSpPr>
              <p:cNvPr id="111" name="Freeform: Shape 388">
                <a:extLst>
                  <a:ext uri="{FF2B5EF4-FFF2-40B4-BE49-F238E27FC236}">
                    <a16:creationId xmlns:a16="http://schemas.microsoft.com/office/drawing/2014/main" id="{EED8B283-AE2A-4420-A55D-CE08F273936F}"/>
                  </a:ext>
                </a:extLst>
              </p:cNvPr>
              <p:cNvSpPr/>
              <p:nvPr/>
            </p:nvSpPr>
            <p:spPr>
              <a:xfrm>
                <a:off x="8949710" y="3891299"/>
                <a:ext cx="221475" cy="325698"/>
              </a:xfrm>
              <a:custGeom>
                <a:avLst/>
                <a:gdLst>
                  <a:gd name="connsiteX0" fmla="*/ 3123 w 221474"/>
                  <a:gd name="connsiteY0" fmla="*/ 303027 h 325698"/>
                  <a:gd name="connsiteX1" fmla="*/ 257 w 221474"/>
                  <a:gd name="connsiteY1" fmla="*/ 317488 h 325698"/>
                  <a:gd name="connsiteX2" fmla="*/ 10940 w 221474"/>
                  <a:gd name="connsiteY2" fmla="*/ 333512 h 325698"/>
                  <a:gd name="connsiteX3" fmla="*/ 35302 w 221474"/>
                  <a:gd name="connsiteY3" fmla="*/ 338463 h 325698"/>
                  <a:gd name="connsiteX4" fmla="*/ 51327 w 221474"/>
                  <a:gd name="connsiteY4" fmla="*/ 327780 h 325698"/>
                  <a:gd name="connsiteX5" fmla="*/ 54193 w 221474"/>
                  <a:gd name="connsiteY5" fmla="*/ 313319 h 325698"/>
                  <a:gd name="connsiteX6" fmla="*/ 114121 w 221474"/>
                  <a:gd name="connsiteY6" fmla="*/ 301333 h 325698"/>
                  <a:gd name="connsiteX7" fmla="*/ 121678 w 221474"/>
                  <a:gd name="connsiteY7" fmla="*/ 312797 h 325698"/>
                  <a:gd name="connsiteX8" fmla="*/ 140438 w 221474"/>
                  <a:gd name="connsiteY8" fmla="*/ 316576 h 325698"/>
                  <a:gd name="connsiteX9" fmla="*/ 161283 w 221474"/>
                  <a:gd name="connsiteY9" fmla="*/ 302766 h 325698"/>
                  <a:gd name="connsiteX10" fmla="*/ 165061 w 221474"/>
                  <a:gd name="connsiteY10" fmla="*/ 284006 h 325698"/>
                  <a:gd name="connsiteX11" fmla="*/ 157244 w 221474"/>
                  <a:gd name="connsiteY11" fmla="*/ 272150 h 325698"/>
                  <a:gd name="connsiteX12" fmla="*/ 190205 w 221474"/>
                  <a:gd name="connsiteY12" fmla="*/ 222774 h 325698"/>
                  <a:gd name="connsiteX13" fmla="*/ 204796 w 221474"/>
                  <a:gd name="connsiteY13" fmla="*/ 225771 h 325698"/>
                  <a:gd name="connsiteX14" fmla="*/ 220690 w 221474"/>
                  <a:gd name="connsiteY14" fmla="*/ 215218 h 325698"/>
                  <a:gd name="connsiteX15" fmla="*/ 225641 w 221474"/>
                  <a:gd name="connsiteY15" fmla="*/ 190726 h 325698"/>
                  <a:gd name="connsiteX16" fmla="*/ 215088 w 221474"/>
                  <a:gd name="connsiteY16" fmla="*/ 174832 h 325698"/>
                  <a:gd name="connsiteX17" fmla="*/ 200497 w 221474"/>
                  <a:gd name="connsiteY17" fmla="*/ 171835 h 325698"/>
                  <a:gd name="connsiteX18" fmla="*/ 186036 w 221474"/>
                  <a:gd name="connsiteY18" fmla="*/ 106305 h 325698"/>
                  <a:gd name="connsiteX19" fmla="*/ 198282 w 221474"/>
                  <a:gd name="connsiteY19" fmla="*/ 98227 h 325698"/>
                  <a:gd name="connsiteX20" fmla="*/ 202060 w 221474"/>
                  <a:gd name="connsiteY20" fmla="*/ 79467 h 325698"/>
                  <a:gd name="connsiteX21" fmla="*/ 188381 w 221474"/>
                  <a:gd name="connsiteY21" fmla="*/ 58622 h 325698"/>
                  <a:gd name="connsiteX22" fmla="*/ 169620 w 221474"/>
                  <a:gd name="connsiteY22" fmla="*/ 54844 h 325698"/>
                  <a:gd name="connsiteX23" fmla="*/ 155420 w 221474"/>
                  <a:gd name="connsiteY23" fmla="*/ 64355 h 325698"/>
                  <a:gd name="connsiteX24" fmla="*/ 110474 w 221474"/>
                  <a:gd name="connsiteY24" fmla="*/ 35693 h 325698"/>
                  <a:gd name="connsiteX25" fmla="*/ 113340 w 221474"/>
                  <a:gd name="connsiteY25" fmla="*/ 21232 h 325698"/>
                  <a:gd name="connsiteX26" fmla="*/ 102657 w 221474"/>
                  <a:gd name="connsiteY26" fmla="*/ 5208 h 325698"/>
                  <a:gd name="connsiteX27" fmla="*/ 78295 w 221474"/>
                  <a:gd name="connsiteY27" fmla="*/ 257 h 325698"/>
                  <a:gd name="connsiteX28" fmla="*/ 62270 w 221474"/>
                  <a:gd name="connsiteY28" fmla="*/ 10940 h 325698"/>
                  <a:gd name="connsiteX29" fmla="*/ 59404 w 221474"/>
                  <a:gd name="connsiteY29" fmla="*/ 25401 h 325698"/>
                  <a:gd name="connsiteX30" fmla="*/ 50675 w 221474"/>
                  <a:gd name="connsiteY30" fmla="*/ 67872 h 325698"/>
                  <a:gd name="connsiteX31" fmla="*/ 76862 w 221474"/>
                  <a:gd name="connsiteY31" fmla="*/ 69696 h 325698"/>
                  <a:gd name="connsiteX32" fmla="*/ 156332 w 221474"/>
                  <a:gd name="connsiteY32" fmla="*/ 189553 h 325698"/>
                  <a:gd name="connsiteX33" fmla="*/ 36475 w 221474"/>
                  <a:gd name="connsiteY33" fmla="*/ 269154 h 325698"/>
                  <a:gd name="connsiteX34" fmla="*/ 11592 w 221474"/>
                  <a:gd name="connsiteY34" fmla="*/ 260686 h 325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221474" h="325698">
                    <a:moveTo>
                      <a:pt x="3123" y="303027"/>
                    </a:moveTo>
                    <a:lnTo>
                      <a:pt x="257" y="317488"/>
                    </a:lnTo>
                    <a:cubicBezTo>
                      <a:pt x="-1176" y="324783"/>
                      <a:pt x="3514" y="332079"/>
                      <a:pt x="10940" y="333512"/>
                    </a:cubicBezTo>
                    <a:lnTo>
                      <a:pt x="35302" y="338463"/>
                    </a:lnTo>
                    <a:cubicBezTo>
                      <a:pt x="42598" y="339896"/>
                      <a:pt x="49763" y="335206"/>
                      <a:pt x="51327" y="327780"/>
                    </a:cubicBezTo>
                    <a:lnTo>
                      <a:pt x="54193" y="313319"/>
                    </a:lnTo>
                    <a:cubicBezTo>
                      <a:pt x="75298" y="313709"/>
                      <a:pt x="95622" y="309541"/>
                      <a:pt x="114121" y="301333"/>
                    </a:cubicBezTo>
                    <a:lnTo>
                      <a:pt x="121678" y="312797"/>
                    </a:lnTo>
                    <a:cubicBezTo>
                      <a:pt x="125847" y="319051"/>
                      <a:pt x="134315" y="320745"/>
                      <a:pt x="140438" y="316576"/>
                    </a:cubicBezTo>
                    <a:lnTo>
                      <a:pt x="161283" y="302766"/>
                    </a:lnTo>
                    <a:cubicBezTo>
                      <a:pt x="167536" y="298597"/>
                      <a:pt x="169230" y="290259"/>
                      <a:pt x="165061" y="284006"/>
                    </a:cubicBezTo>
                    <a:lnTo>
                      <a:pt x="157244" y="272150"/>
                    </a:lnTo>
                    <a:cubicBezTo>
                      <a:pt x="171314" y="258471"/>
                      <a:pt x="182648" y="241795"/>
                      <a:pt x="190205" y="222774"/>
                    </a:cubicBezTo>
                    <a:lnTo>
                      <a:pt x="204796" y="225771"/>
                    </a:lnTo>
                    <a:cubicBezTo>
                      <a:pt x="212092" y="227204"/>
                      <a:pt x="219257" y="222514"/>
                      <a:pt x="220690" y="215218"/>
                    </a:cubicBezTo>
                    <a:lnTo>
                      <a:pt x="225641" y="190726"/>
                    </a:lnTo>
                    <a:cubicBezTo>
                      <a:pt x="227074" y="183430"/>
                      <a:pt x="222384" y="176265"/>
                      <a:pt x="215088" y="174832"/>
                    </a:cubicBezTo>
                    <a:lnTo>
                      <a:pt x="200497" y="171835"/>
                    </a:lnTo>
                    <a:cubicBezTo>
                      <a:pt x="201018" y="148776"/>
                      <a:pt x="195807" y="126368"/>
                      <a:pt x="186036" y="106305"/>
                    </a:cubicBezTo>
                    <a:lnTo>
                      <a:pt x="198282" y="98227"/>
                    </a:lnTo>
                    <a:cubicBezTo>
                      <a:pt x="204535" y="94058"/>
                      <a:pt x="206229" y="85721"/>
                      <a:pt x="202060" y="79467"/>
                    </a:cubicBezTo>
                    <a:lnTo>
                      <a:pt x="188381" y="58622"/>
                    </a:lnTo>
                    <a:cubicBezTo>
                      <a:pt x="184212" y="52369"/>
                      <a:pt x="175874" y="50675"/>
                      <a:pt x="169620" y="54844"/>
                    </a:cubicBezTo>
                    <a:lnTo>
                      <a:pt x="155420" y="64355"/>
                    </a:lnTo>
                    <a:cubicBezTo>
                      <a:pt x="142653" y="52369"/>
                      <a:pt x="127410" y="42468"/>
                      <a:pt x="110474" y="35693"/>
                    </a:cubicBezTo>
                    <a:lnTo>
                      <a:pt x="113340" y="21232"/>
                    </a:lnTo>
                    <a:cubicBezTo>
                      <a:pt x="114773" y="13937"/>
                      <a:pt x="110083" y="6771"/>
                      <a:pt x="102657" y="5208"/>
                    </a:cubicBezTo>
                    <a:lnTo>
                      <a:pt x="78295" y="257"/>
                    </a:lnTo>
                    <a:cubicBezTo>
                      <a:pt x="70999" y="-1176"/>
                      <a:pt x="63703" y="3514"/>
                      <a:pt x="62270" y="10940"/>
                    </a:cubicBezTo>
                    <a:lnTo>
                      <a:pt x="59404" y="25401"/>
                    </a:lnTo>
                    <a:moveTo>
                      <a:pt x="50675" y="67872"/>
                    </a:moveTo>
                    <a:cubicBezTo>
                      <a:pt x="59274" y="67351"/>
                      <a:pt x="68003" y="68003"/>
                      <a:pt x="76862" y="69696"/>
                    </a:cubicBezTo>
                    <a:cubicBezTo>
                      <a:pt x="131839" y="80770"/>
                      <a:pt x="167536" y="134575"/>
                      <a:pt x="156332" y="189553"/>
                    </a:cubicBezTo>
                    <a:cubicBezTo>
                      <a:pt x="145258" y="244531"/>
                      <a:pt x="91583" y="280228"/>
                      <a:pt x="36475" y="269154"/>
                    </a:cubicBezTo>
                    <a:cubicBezTo>
                      <a:pt x="27616" y="267330"/>
                      <a:pt x="19278" y="264464"/>
                      <a:pt x="11592" y="260686"/>
                    </a:cubicBezTo>
                  </a:path>
                </a:pathLst>
              </a:custGeom>
              <a:noFill/>
              <a:ln w="12700" cap="rnd">
                <a:solidFill>
                  <a:schemeClr val="bg1"/>
                </a:solidFill>
                <a:prstDash val="solid"/>
                <a:miter/>
              </a:ln>
            </p:spPr>
            <p:txBody>
              <a:bodyPr rtlCol="0" anchor="ctr"/>
              <a:lstStyle/>
              <a:p>
                <a:endParaRPr lang="en-GB" sz="1600" dirty="0"/>
              </a:p>
            </p:txBody>
          </p:sp>
        </p:grpSp>
      </p:grpSp>
      <p:sp>
        <p:nvSpPr>
          <p:cNvPr id="117" name="Rectangle 116">
            <a:extLst>
              <a:ext uri="{FF2B5EF4-FFF2-40B4-BE49-F238E27FC236}">
                <a16:creationId xmlns:a16="http://schemas.microsoft.com/office/drawing/2014/main" id="{0B3FD187-8A13-4CDB-BA33-C7A2029F3133}"/>
              </a:ext>
            </a:extLst>
          </p:cNvPr>
          <p:cNvSpPr/>
          <p:nvPr userDrawn="1"/>
        </p:nvSpPr>
        <p:spPr>
          <a:xfrm>
            <a:off x="1454268" y="3502184"/>
            <a:ext cx="1081191" cy="318201"/>
          </a:xfrm>
          <a:prstGeom prst="rect">
            <a:avLst/>
          </a:prstGeom>
          <a:noFill/>
        </p:spPr>
        <p:txBody>
          <a:bodyPr wrap="square">
            <a:noAutofit/>
          </a:bodyPr>
          <a:lstStyle/>
          <a:p>
            <a:pPr defTabSz="816235">
              <a:defRPr/>
            </a:pPr>
            <a:r>
              <a:rPr lang="en-GB" sz="1600" b="1" cap="all" dirty="0">
                <a:solidFill>
                  <a:schemeClr val="bg1"/>
                </a:solidFill>
                <a:latin typeface="Century Gothic" panose="020B0502020202020204" pitchFamily="34" charset="0"/>
              </a:rPr>
              <a:t>digital</a:t>
            </a:r>
          </a:p>
        </p:txBody>
      </p:sp>
      <p:grpSp>
        <p:nvGrpSpPr>
          <p:cNvPr id="34" name="Group 33">
            <a:extLst>
              <a:ext uri="{FF2B5EF4-FFF2-40B4-BE49-F238E27FC236}">
                <a16:creationId xmlns:a16="http://schemas.microsoft.com/office/drawing/2014/main" id="{7D0AA2F7-6DDB-4031-A4C3-C3D502672503}"/>
              </a:ext>
            </a:extLst>
          </p:cNvPr>
          <p:cNvGrpSpPr/>
          <p:nvPr userDrawn="1"/>
        </p:nvGrpSpPr>
        <p:grpSpPr>
          <a:xfrm>
            <a:off x="670282" y="3265284"/>
            <a:ext cx="792000" cy="792000"/>
            <a:chOff x="616942" y="2848838"/>
            <a:chExt cx="792000" cy="792000"/>
          </a:xfrm>
        </p:grpSpPr>
        <p:sp>
          <p:nvSpPr>
            <p:cNvPr id="115" name="Oval 114">
              <a:extLst>
                <a:ext uri="{FF2B5EF4-FFF2-40B4-BE49-F238E27FC236}">
                  <a16:creationId xmlns:a16="http://schemas.microsoft.com/office/drawing/2014/main" id="{1340CE55-4C83-4D57-90DE-977624D123E3}"/>
                </a:ext>
              </a:extLst>
            </p:cNvPr>
            <p:cNvSpPr/>
            <p:nvPr userDrawn="1"/>
          </p:nvSpPr>
          <p:spPr>
            <a:xfrm>
              <a:off x="616942" y="2848838"/>
              <a:ext cx="792000" cy="792000"/>
            </a:xfrm>
            <a:prstGeom prst="ellipse">
              <a:avLst/>
            </a:prstGeom>
            <a:solidFill>
              <a:srgbClr val="8C1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grpSp>
          <p:nvGrpSpPr>
            <p:cNvPr id="118" name="Group 117">
              <a:extLst>
                <a:ext uri="{FF2B5EF4-FFF2-40B4-BE49-F238E27FC236}">
                  <a16:creationId xmlns:a16="http://schemas.microsoft.com/office/drawing/2014/main" id="{1FD81101-42E1-4D92-8A4E-E9CBF9A3F5C1}"/>
                </a:ext>
              </a:extLst>
            </p:cNvPr>
            <p:cNvGrpSpPr>
              <a:grpSpLocks noChangeAspect="1"/>
            </p:cNvGrpSpPr>
            <p:nvPr userDrawn="1"/>
          </p:nvGrpSpPr>
          <p:grpSpPr>
            <a:xfrm>
              <a:off x="861436" y="2993589"/>
              <a:ext cx="303012" cy="502498"/>
              <a:chOff x="7330925" y="1169779"/>
              <a:chExt cx="343825" cy="570179"/>
            </a:xfrm>
          </p:grpSpPr>
          <p:sp>
            <p:nvSpPr>
              <p:cNvPr id="119" name="Freeform: Shape 182">
                <a:extLst>
                  <a:ext uri="{FF2B5EF4-FFF2-40B4-BE49-F238E27FC236}">
                    <a16:creationId xmlns:a16="http://schemas.microsoft.com/office/drawing/2014/main" id="{AC4F1B74-327D-4A41-8276-384CC303061D}"/>
                  </a:ext>
                </a:extLst>
              </p:cNvPr>
              <p:cNvSpPr/>
              <p:nvPr/>
            </p:nvSpPr>
            <p:spPr>
              <a:xfrm>
                <a:off x="7361324" y="1169779"/>
                <a:ext cx="313426" cy="261189"/>
              </a:xfrm>
              <a:custGeom>
                <a:avLst/>
                <a:gdLst>
                  <a:gd name="connsiteX0" fmla="*/ 198428 w 228600"/>
                  <a:gd name="connsiteY0" fmla="*/ 198409 h 190500"/>
                  <a:gd name="connsiteX1" fmla="*/ 232432 w 228600"/>
                  <a:gd name="connsiteY1" fmla="*/ 116209 h 190500"/>
                  <a:gd name="connsiteX2" fmla="*/ 198428 w 228600"/>
                  <a:gd name="connsiteY2" fmla="*/ 34008 h 190500"/>
                  <a:gd name="connsiteX3" fmla="*/ 188045 w 228600"/>
                  <a:gd name="connsiteY3" fmla="*/ 24769 h 190500"/>
                  <a:gd name="connsiteX4" fmla="*/ 64506 w 228600"/>
                  <a:gd name="connsiteY4" fmla="*/ 12100 h 190500"/>
                  <a:gd name="connsiteX5" fmla="*/ 61554 w 228600"/>
                  <a:gd name="connsiteY5" fmla="*/ 13624 h 190500"/>
                  <a:gd name="connsiteX6" fmla="*/ 34026 w 228600"/>
                  <a:gd name="connsiteY6" fmla="*/ 34008 h 190500"/>
                  <a:gd name="connsiteX7" fmla="*/ 593 w 228600"/>
                  <a:gd name="connsiteY7" fmla="*/ 104493 h 190500"/>
                  <a:gd name="connsiteX8" fmla="*/ 18501 w 228600"/>
                  <a:gd name="connsiteY8" fmla="*/ 179169 h 190500"/>
                  <a:gd name="connsiteX9" fmla="*/ 34026 w 228600"/>
                  <a:gd name="connsiteY9" fmla="*/ 198409 h 190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8600" h="190500">
                    <a:moveTo>
                      <a:pt x="198428" y="198409"/>
                    </a:moveTo>
                    <a:cubicBezTo>
                      <a:pt x="220335" y="176407"/>
                      <a:pt x="232432" y="147260"/>
                      <a:pt x="232432" y="116209"/>
                    </a:cubicBezTo>
                    <a:cubicBezTo>
                      <a:pt x="232432" y="85157"/>
                      <a:pt x="220335" y="56011"/>
                      <a:pt x="198428" y="34008"/>
                    </a:cubicBezTo>
                    <a:cubicBezTo>
                      <a:pt x="195189" y="30769"/>
                      <a:pt x="191665" y="27626"/>
                      <a:pt x="188045" y="24769"/>
                    </a:cubicBezTo>
                    <a:cubicBezTo>
                      <a:pt x="152993" y="-2854"/>
                      <a:pt x="104511" y="-7807"/>
                      <a:pt x="64506" y="12100"/>
                    </a:cubicBezTo>
                    <a:cubicBezTo>
                      <a:pt x="64030" y="12386"/>
                      <a:pt x="62125" y="13339"/>
                      <a:pt x="61554" y="13624"/>
                    </a:cubicBezTo>
                    <a:cubicBezTo>
                      <a:pt x="51457" y="19054"/>
                      <a:pt x="42218" y="25912"/>
                      <a:pt x="34026" y="34008"/>
                    </a:cubicBezTo>
                    <a:cubicBezTo>
                      <a:pt x="15167" y="52867"/>
                      <a:pt x="3261" y="77918"/>
                      <a:pt x="593" y="104493"/>
                    </a:cubicBezTo>
                    <a:cubicBezTo>
                      <a:pt x="-2073" y="130687"/>
                      <a:pt x="4308" y="157166"/>
                      <a:pt x="18501" y="179169"/>
                    </a:cubicBezTo>
                    <a:cubicBezTo>
                      <a:pt x="22977" y="186122"/>
                      <a:pt x="28216" y="192599"/>
                      <a:pt x="34026" y="198409"/>
                    </a:cubicBezTo>
                  </a:path>
                </a:pathLst>
              </a:custGeom>
              <a:noFill/>
              <a:ln w="12700" cap="rnd">
                <a:solidFill>
                  <a:schemeClr val="bg1"/>
                </a:solidFill>
                <a:prstDash val="solid"/>
                <a:miter/>
              </a:ln>
            </p:spPr>
            <p:txBody>
              <a:bodyPr rtlCol="0" anchor="ctr"/>
              <a:lstStyle/>
              <a:p>
                <a:endParaRPr lang="en-GB" sz="1600" dirty="0"/>
              </a:p>
            </p:txBody>
          </p:sp>
          <p:sp>
            <p:nvSpPr>
              <p:cNvPr id="120" name="Freeform: Shape 183">
                <a:extLst>
                  <a:ext uri="{FF2B5EF4-FFF2-40B4-BE49-F238E27FC236}">
                    <a16:creationId xmlns:a16="http://schemas.microsoft.com/office/drawing/2014/main" id="{EA8CD80B-EF0F-4850-92A3-318DE2C4D6BB}"/>
                  </a:ext>
                </a:extLst>
              </p:cNvPr>
              <p:cNvSpPr/>
              <p:nvPr/>
            </p:nvSpPr>
            <p:spPr>
              <a:xfrm>
                <a:off x="7420031" y="1228656"/>
                <a:ext cx="195891" cy="169773"/>
              </a:xfrm>
              <a:custGeom>
                <a:avLst/>
                <a:gdLst>
                  <a:gd name="connsiteX0" fmla="*/ 125320 w 142875"/>
                  <a:gd name="connsiteY0" fmla="*/ 125272 h 123825"/>
                  <a:gd name="connsiteX1" fmla="*/ 125320 w 142875"/>
                  <a:gd name="connsiteY1" fmla="*/ 21449 h 123825"/>
                  <a:gd name="connsiteX2" fmla="*/ 118748 w 142875"/>
                  <a:gd name="connsiteY2" fmla="*/ 15639 h 123825"/>
                  <a:gd name="connsiteX3" fmla="*/ 40643 w 142875"/>
                  <a:gd name="connsiteY3" fmla="*/ 7638 h 123825"/>
                  <a:gd name="connsiteX4" fmla="*/ 38833 w 142875"/>
                  <a:gd name="connsiteY4" fmla="*/ 8590 h 123825"/>
                  <a:gd name="connsiteX5" fmla="*/ 21497 w 142875"/>
                  <a:gd name="connsiteY5" fmla="*/ 21449 h 123825"/>
                  <a:gd name="connsiteX6" fmla="*/ 352 w 142875"/>
                  <a:gd name="connsiteY6" fmla="*/ 66026 h 123825"/>
                  <a:gd name="connsiteX7" fmla="*/ 11686 w 142875"/>
                  <a:gd name="connsiteY7" fmla="*/ 113175 h 123825"/>
                  <a:gd name="connsiteX8" fmla="*/ 21497 w 142875"/>
                  <a:gd name="connsiteY8" fmla="*/ 125367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2875" h="123825">
                    <a:moveTo>
                      <a:pt x="125320" y="125272"/>
                    </a:moveTo>
                    <a:cubicBezTo>
                      <a:pt x="153990" y="96601"/>
                      <a:pt x="153990" y="50024"/>
                      <a:pt x="125320" y="21449"/>
                    </a:cubicBezTo>
                    <a:cubicBezTo>
                      <a:pt x="123224" y="19354"/>
                      <a:pt x="121034" y="17449"/>
                      <a:pt x="118748" y="15639"/>
                    </a:cubicBezTo>
                    <a:cubicBezTo>
                      <a:pt x="96554" y="-1792"/>
                      <a:pt x="65979" y="-4935"/>
                      <a:pt x="40643" y="7638"/>
                    </a:cubicBezTo>
                    <a:lnTo>
                      <a:pt x="38833" y="8590"/>
                    </a:lnTo>
                    <a:cubicBezTo>
                      <a:pt x="32451" y="12019"/>
                      <a:pt x="26641" y="16306"/>
                      <a:pt x="21497" y="21449"/>
                    </a:cubicBezTo>
                    <a:cubicBezTo>
                      <a:pt x="9591" y="33355"/>
                      <a:pt x="2067" y="49167"/>
                      <a:pt x="352" y="66026"/>
                    </a:cubicBezTo>
                    <a:cubicBezTo>
                      <a:pt x="-1268" y="82600"/>
                      <a:pt x="2733" y="99364"/>
                      <a:pt x="11686" y="113175"/>
                    </a:cubicBezTo>
                    <a:cubicBezTo>
                      <a:pt x="14544" y="117556"/>
                      <a:pt x="17782" y="121652"/>
                      <a:pt x="21497" y="125367"/>
                    </a:cubicBezTo>
                  </a:path>
                </a:pathLst>
              </a:custGeom>
              <a:noFill/>
              <a:ln w="12700" cap="rnd">
                <a:solidFill>
                  <a:schemeClr val="bg1"/>
                </a:solidFill>
                <a:prstDash val="solid"/>
                <a:miter/>
              </a:ln>
            </p:spPr>
            <p:txBody>
              <a:bodyPr rtlCol="0" anchor="ctr"/>
              <a:lstStyle/>
              <a:p>
                <a:endParaRPr lang="en-GB" sz="1600" dirty="0"/>
              </a:p>
            </p:txBody>
          </p:sp>
          <p:sp>
            <p:nvSpPr>
              <p:cNvPr id="121" name="Freeform: Shape 184">
                <a:extLst>
                  <a:ext uri="{FF2B5EF4-FFF2-40B4-BE49-F238E27FC236}">
                    <a16:creationId xmlns:a16="http://schemas.microsoft.com/office/drawing/2014/main" id="{008D7E01-2A10-4071-A764-D0B601637CE0}"/>
                  </a:ext>
                </a:extLst>
              </p:cNvPr>
              <p:cNvSpPr/>
              <p:nvPr/>
            </p:nvSpPr>
            <p:spPr>
              <a:xfrm>
                <a:off x="7330925" y="1335116"/>
                <a:ext cx="274248" cy="404842"/>
              </a:xfrm>
              <a:custGeom>
                <a:avLst/>
                <a:gdLst>
                  <a:gd name="connsiteX0" fmla="*/ 133445 w 200025"/>
                  <a:gd name="connsiteY0" fmla="*/ 297371 h 295275"/>
                  <a:gd name="connsiteX1" fmla="*/ 44863 w 200025"/>
                  <a:gd name="connsiteY1" fmla="*/ 297371 h 295275"/>
                  <a:gd name="connsiteX2" fmla="*/ 286 w 200025"/>
                  <a:gd name="connsiteY2" fmla="*/ 252889 h 295275"/>
                  <a:gd name="connsiteX3" fmla="*/ 0 w 200025"/>
                  <a:gd name="connsiteY3" fmla="*/ 125540 h 295275"/>
                  <a:gd name="connsiteX4" fmla="*/ 23908 w 200025"/>
                  <a:gd name="connsiteY4" fmla="*/ 98870 h 295275"/>
                  <a:gd name="connsiteX5" fmla="*/ 24289 w 200025"/>
                  <a:gd name="connsiteY5" fmla="*/ 98870 h 295275"/>
                  <a:gd name="connsiteX6" fmla="*/ 42672 w 200025"/>
                  <a:gd name="connsiteY6" fmla="*/ 105346 h 295275"/>
                  <a:gd name="connsiteX7" fmla="*/ 61817 w 200025"/>
                  <a:gd name="connsiteY7" fmla="*/ 97917 h 295275"/>
                  <a:gd name="connsiteX8" fmla="*/ 81439 w 200025"/>
                  <a:gd name="connsiteY8" fmla="*/ 105537 h 295275"/>
                  <a:gd name="connsiteX9" fmla="*/ 100394 w 200025"/>
                  <a:gd name="connsiteY9" fmla="*/ 97917 h 295275"/>
                  <a:gd name="connsiteX10" fmla="*/ 113538 w 200025"/>
                  <a:gd name="connsiteY10" fmla="*/ 100870 h 295275"/>
                  <a:gd name="connsiteX11" fmla="*/ 113538 w 200025"/>
                  <a:gd name="connsiteY11" fmla="*/ 27718 h 295275"/>
                  <a:gd name="connsiteX12" fmla="*/ 138208 w 200025"/>
                  <a:gd name="connsiteY12" fmla="*/ 0 h 295275"/>
                  <a:gd name="connsiteX13" fmla="*/ 155448 w 200025"/>
                  <a:gd name="connsiteY13" fmla="*/ 6382 h 295275"/>
                  <a:gd name="connsiteX14" fmla="*/ 162496 w 200025"/>
                  <a:gd name="connsiteY14" fmla="*/ 27527 h 295275"/>
                  <a:gd name="connsiteX15" fmla="*/ 162496 w 200025"/>
                  <a:gd name="connsiteY15" fmla="*/ 27813 h 295275"/>
                  <a:gd name="connsiteX16" fmla="*/ 162496 w 200025"/>
                  <a:gd name="connsiteY16" fmla="*/ 132683 h 295275"/>
                  <a:gd name="connsiteX17" fmla="*/ 175832 w 200025"/>
                  <a:gd name="connsiteY17" fmla="*/ 129159 h 295275"/>
                  <a:gd name="connsiteX18" fmla="*/ 193263 w 200025"/>
                  <a:gd name="connsiteY18" fmla="*/ 135731 h 295275"/>
                  <a:gd name="connsiteX19" fmla="*/ 200311 w 200025"/>
                  <a:gd name="connsiteY19" fmla="*/ 156591 h 295275"/>
                  <a:gd name="connsiteX20" fmla="*/ 200311 w 200025"/>
                  <a:gd name="connsiteY20" fmla="*/ 156782 h 295275"/>
                  <a:gd name="connsiteX21" fmla="*/ 200120 w 200025"/>
                  <a:gd name="connsiteY21" fmla="*/ 158210 h 295275"/>
                  <a:gd name="connsiteX22" fmla="*/ 170022 w 200025"/>
                  <a:gd name="connsiteY22" fmla="*/ 269462 h 295275"/>
                  <a:gd name="connsiteX23" fmla="*/ 133445 w 200025"/>
                  <a:gd name="connsiteY23" fmla="*/ 297371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00025" h="295275">
                    <a:moveTo>
                      <a:pt x="133445" y="297371"/>
                    </a:moveTo>
                    <a:lnTo>
                      <a:pt x="44863" y="297371"/>
                    </a:lnTo>
                    <a:cubicBezTo>
                      <a:pt x="20384" y="297371"/>
                      <a:pt x="381" y="277463"/>
                      <a:pt x="286" y="252889"/>
                    </a:cubicBezTo>
                    <a:lnTo>
                      <a:pt x="0" y="125540"/>
                    </a:lnTo>
                    <a:cubicBezTo>
                      <a:pt x="0" y="108966"/>
                      <a:pt x="8858" y="98965"/>
                      <a:pt x="23908" y="98870"/>
                    </a:cubicBezTo>
                    <a:lnTo>
                      <a:pt x="24289" y="98870"/>
                    </a:lnTo>
                    <a:cubicBezTo>
                      <a:pt x="33242" y="98870"/>
                      <a:pt x="38958" y="101727"/>
                      <a:pt x="42672" y="105346"/>
                    </a:cubicBezTo>
                    <a:cubicBezTo>
                      <a:pt x="46863" y="100584"/>
                      <a:pt x="53436" y="97917"/>
                      <a:pt x="61817" y="97917"/>
                    </a:cubicBezTo>
                    <a:cubicBezTo>
                      <a:pt x="70390" y="97917"/>
                      <a:pt x="77058" y="100584"/>
                      <a:pt x="81439" y="105537"/>
                    </a:cubicBezTo>
                    <a:cubicBezTo>
                      <a:pt x="85725" y="100584"/>
                      <a:pt x="92202" y="97917"/>
                      <a:pt x="100394" y="97917"/>
                    </a:cubicBezTo>
                    <a:cubicBezTo>
                      <a:pt x="105442" y="97917"/>
                      <a:pt x="109919" y="98965"/>
                      <a:pt x="113538" y="100870"/>
                    </a:cubicBezTo>
                    <a:lnTo>
                      <a:pt x="113538" y="27718"/>
                    </a:lnTo>
                    <a:cubicBezTo>
                      <a:pt x="113538" y="2667"/>
                      <a:pt x="130779" y="0"/>
                      <a:pt x="138208" y="0"/>
                    </a:cubicBezTo>
                    <a:cubicBezTo>
                      <a:pt x="145447" y="0"/>
                      <a:pt x="151257" y="2096"/>
                      <a:pt x="155448" y="6382"/>
                    </a:cubicBezTo>
                    <a:cubicBezTo>
                      <a:pt x="162496" y="13430"/>
                      <a:pt x="162496" y="24003"/>
                      <a:pt x="162496" y="27527"/>
                    </a:cubicBezTo>
                    <a:lnTo>
                      <a:pt x="162496" y="27813"/>
                    </a:lnTo>
                    <a:lnTo>
                      <a:pt x="162496" y="132683"/>
                    </a:lnTo>
                    <a:cubicBezTo>
                      <a:pt x="165831" y="130493"/>
                      <a:pt x="170212" y="129159"/>
                      <a:pt x="175832" y="129159"/>
                    </a:cubicBezTo>
                    <a:cubicBezTo>
                      <a:pt x="183071" y="129159"/>
                      <a:pt x="188976" y="131350"/>
                      <a:pt x="193263" y="135731"/>
                    </a:cubicBezTo>
                    <a:cubicBezTo>
                      <a:pt x="196596" y="139065"/>
                      <a:pt x="200501" y="145447"/>
                      <a:pt x="200311" y="156591"/>
                    </a:cubicBezTo>
                    <a:lnTo>
                      <a:pt x="200311" y="156782"/>
                    </a:lnTo>
                    <a:cubicBezTo>
                      <a:pt x="200311" y="157258"/>
                      <a:pt x="200216" y="157734"/>
                      <a:pt x="200120" y="158210"/>
                    </a:cubicBezTo>
                    <a:lnTo>
                      <a:pt x="170022" y="269462"/>
                    </a:lnTo>
                    <a:cubicBezTo>
                      <a:pt x="165545" y="285845"/>
                      <a:pt x="150495" y="297371"/>
                      <a:pt x="133445" y="297371"/>
                    </a:cubicBezTo>
                    <a:close/>
                  </a:path>
                </a:pathLst>
              </a:custGeom>
              <a:noFill/>
              <a:ln w="12700" cap="rnd">
                <a:solidFill>
                  <a:schemeClr val="bg1"/>
                </a:solidFill>
                <a:prstDash val="solid"/>
                <a:round/>
              </a:ln>
            </p:spPr>
            <p:txBody>
              <a:bodyPr rtlCol="0" anchor="ctr"/>
              <a:lstStyle/>
              <a:p>
                <a:endParaRPr lang="en-GB" sz="1600" dirty="0"/>
              </a:p>
            </p:txBody>
          </p:sp>
          <p:sp>
            <p:nvSpPr>
              <p:cNvPr id="122" name="Freeform: Shape 185">
                <a:extLst>
                  <a:ext uri="{FF2B5EF4-FFF2-40B4-BE49-F238E27FC236}">
                    <a16:creationId xmlns:a16="http://schemas.microsoft.com/office/drawing/2014/main" id="{FEAD5D74-EF72-4EB1-A8BC-5746692CA725}"/>
                  </a:ext>
                </a:extLst>
              </p:cNvPr>
              <p:cNvSpPr/>
              <p:nvPr/>
            </p:nvSpPr>
            <p:spPr>
              <a:xfrm>
                <a:off x="7482208" y="1290305"/>
                <a:ext cx="65297" cy="52238"/>
              </a:xfrm>
              <a:custGeom>
                <a:avLst/>
                <a:gdLst>
                  <a:gd name="connsiteX0" fmla="*/ 5293 w 47625"/>
                  <a:gd name="connsiteY0" fmla="*/ 44874 h 38100"/>
                  <a:gd name="connsiteX1" fmla="*/ 7294 w 47625"/>
                  <a:gd name="connsiteY1" fmla="*/ 9346 h 38100"/>
                  <a:gd name="connsiteX2" fmla="*/ 13771 w 47625"/>
                  <a:gd name="connsiteY2" fmla="*/ 4012 h 38100"/>
                  <a:gd name="connsiteX3" fmla="*/ 14438 w 47625"/>
                  <a:gd name="connsiteY3" fmla="*/ 3631 h 38100"/>
                  <a:gd name="connsiteX4" fmla="*/ 44727 w 47625"/>
                  <a:gd name="connsiteY4" fmla="*/ 5155 h 38100"/>
                  <a:gd name="connsiteX5" fmla="*/ 47394 w 47625"/>
                  <a:gd name="connsiteY5" fmla="*/ 7251 h 38100"/>
                  <a:gd name="connsiteX6" fmla="*/ 51204 w 47625"/>
                  <a:gd name="connsiteY6" fmla="*/ 45065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625" h="38100">
                    <a:moveTo>
                      <a:pt x="5293" y="44874"/>
                    </a:moveTo>
                    <a:cubicBezTo>
                      <a:pt x="-2422" y="34111"/>
                      <a:pt x="-1660" y="19157"/>
                      <a:pt x="7294" y="9346"/>
                    </a:cubicBezTo>
                    <a:cubicBezTo>
                      <a:pt x="9198" y="7251"/>
                      <a:pt x="11390" y="5441"/>
                      <a:pt x="13771" y="4012"/>
                    </a:cubicBezTo>
                    <a:lnTo>
                      <a:pt x="14438" y="3631"/>
                    </a:lnTo>
                    <a:cubicBezTo>
                      <a:pt x="23963" y="-1703"/>
                      <a:pt x="35869" y="-1131"/>
                      <a:pt x="44727" y="5155"/>
                    </a:cubicBezTo>
                    <a:cubicBezTo>
                      <a:pt x="45679" y="5822"/>
                      <a:pt x="46537" y="6489"/>
                      <a:pt x="47394" y="7251"/>
                    </a:cubicBezTo>
                    <a:cubicBezTo>
                      <a:pt x="58252" y="17061"/>
                      <a:pt x="59872" y="33349"/>
                      <a:pt x="51204" y="45065"/>
                    </a:cubicBezTo>
                  </a:path>
                </a:pathLst>
              </a:custGeom>
              <a:noFill/>
              <a:ln w="12700" cap="rnd">
                <a:solidFill>
                  <a:schemeClr val="bg1"/>
                </a:solidFill>
                <a:prstDash val="solid"/>
                <a:miter/>
              </a:ln>
            </p:spPr>
            <p:txBody>
              <a:bodyPr rtlCol="0" anchor="ctr"/>
              <a:lstStyle/>
              <a:p>
                <a:endParaRPr lang="en-GB" sz="1600" dirty="0"/>
              </a:p>
            </p:txBody>
          </p:sp>
        </p:grpSp>
      </p:grpSp>
      <p:grpSp>
        <p:nvGrpSpPr>
          <p:cNvPr id="26" name="Group 25">
            <a:extLst>
              <a:ext uri="{FF2B5EF4-FFF2-40B4-BE49-F238E27FC236}">
                <a16:creationId xmlns:a16="http://schemas.microsoft.com/office/drawing/2014/main" id="{98184760-DEAB-4464-9392-8A6463908402}"/>
              </a:ext>
            </a:extLst>
          </p:cNvPr>
          <p:cNvGrpSpPr/>
          <p:nvPr userDrawn="1"/>
        </p:nvGrpSpPr>
        <p:grpSpPr>
          <a:xfrm>
            <a:off x="6610110" y="3445840"/>
            <a:ext cx="1538545" cy="430887"/>
            <a:chOff x="5288197" y="3029394"/>
            <a:chExt cx="1538545" cy="430887"/>
          </a:xfrm>
        </p:grpSpPr>
        <p:sp>
          <p:nvSpPr>
            <p:cNvPr id="124" name="Rectangle 123">
              <a:extLst>
                <a:ext uri="{FF2B5EF4-FFF2-40B4-BE49-F238E27FC236}">
                  <a16:creationId xmlns:a16="http://schemas.microsoft.com/office/drawing/2014/main" id="{802B0E7C-FA50-431D-9699-44A48CBEF9ED}"/>
                </a:ext>
              </a:extLst>
            </p:cNvPr>
            <p:cNvSpPr/>
            <p:nvPr/>
          </p:nvSpPr>
          <p:spPr>
            <a:xfrm>
              <a:off x="5655793" y="3029394"/>
              <a:ext cx="1170949" cy="430887"/>
            </a:xfrm>
            <a:prstGeom prst="rect">
              <a:avLst/>
            </a:prstGeom>
          </p:spPr>
          <p:txBody>
            <a:bodyPr wrap="square" lIns="144000">
              <a:spAutoFit/>
            </a:bodyPr>
            <a:lstStyle/>
            <a:p>
              <a:pPr algn="l"/>
              <a:r>
                <a:rPr lang="en-US" sz="1100" dirty="0">
                  <a:solidFill>
                    <a:srgbClr val="FFFFFF"/>
                  </a:solidFill>
                  <a:latin typeface="Century Gothic" panose="020B0502020202020204" pitchFamily="34" charset="0"/>
                </a:rPr>
                <a:t>DIGITAL </a:t>
              </a:r>
              <a:br>
                <a:rPr lang="en-US" sz="1100" dirty="0">
                  <a:solidFill>
                    <a:srgbClr val="FFFFFF"/>
                  </a:solidFill>
                  <a:latin typeface="Century Gothic" panose="020B0502020202020204" pitchFamily="34" charset="0"/>
                </a:rPr>
              </a:br>
              <a:r>
                <a:rPr lang="en-US" sz="1100" dirty="0">
                  <a:solidFill>
                    <a:srgbClr val="FFFFFF"/>
                  </a:solidFill>
                  <a:latin typeface="Century Gothic" panose="020B0502020202020204" pitchFamily="34" charset="0"/>
                </a:rPr>
                <a:t>ENGINEERING</a:t>
              </a:r>
              <a:endParaRPr lang="en-US" sz="1600" dirty="0"/>
            </a:p>
          </p:txBody>
        </p:sp>
        <p:grpSp>
          <p:nvGrpSpPr>
            <p:cNvPr id="125" name="Group 124">
              <a:extLst>
                <a:ext uri="{FF2B5EF4-FFF2-40B4-BE49-F238E27FC236}">
                  <a16:creationId xmlns:a16="http://schemas.microsoft.com/office/drawing/2014/main" id="{8A4DD028-AF64-46FF-A4C0-78ADE2C6CE4E}"/>
                </a:ext>
              </a:extLst>
            </p:cNvPr>
            <p:cNvGrpSpPr/>
            <p:nvPr/>
          </p:nvGrpSpPr>
          <p:grpSpPr>
            <a:xfrm>
              <a:off x="5288197" y="3061040"/>
              <a:ext cx="367596" cy="367596"/>
              <a:chOff x="6151532" y="1261203"/>
              <a:chExt cx="481497" cy="481497"/>
            </a:xfrm>
          </p:grpSpPr>
          <p:sp>
            <p:nvSpPr>
              <p:cNvPr id="126" name="Freeform: Shape 156">
                <a:extLst>
                  <a:ext uri="{FF2B5EF4-FFF2-40B4-BE49-F238E27FC236}">
                    <a16:creationId xmlns:a16="http://schemas.microsoft.com/office/drawing/2014/main" id="{B14935AF-A952-4229-8E8D-9921A72123EF}"/>
                  </a:ext>
                </a:extLst>
              </p:cNvPr>
              <p:cNvSpPr/>
              <p:nvPr/>
            </p:nvSpPr>
            <p:spPr>
              <a:xfrm>
                <a:off x="6162237" y="1271778"/>
                <a:ext cx="457080" cy="457080"/>
              </a:xfrm>
              <a:custGeom>
                <a:avLst/>
                <a:gdLst>
                  <a:gd name="connsiteX0" fmla="*/ 112871 w 333375"/>
                  <a:gd name="connsiteY0" fmla="*/ 204883 h 333375"/>
                  <a:gd name="connsiteX1" fmla="*/ 106871 w 333375"/>
                  <a:gd name="connsiteY1" fmla="*/ 198882 h 333375"/>
                  <a:gd name="connsiteX2" fmla="*/ 305753 w 333375"/>
                  <a:gd name="connsiteY2" fmla="*/ 0 h 333375"/>
                  <a:gd name="connsiteX3" fmla="*/ 341947 w 333375"/>
                  <a:gd name="connsiteY3" fmla="*/ 36290 h 333375"/>
                  <a:gd name="connsiteX4" fmla="*/ 143066 w 333375"/>
                  <a:gd name="connsiteY4" fmla="*/ 235172 h 333375"/>
                  <a:gd name="connsiteX5" fmla="*/ 137160 w 333375"/>
                  <a:gd name="connsiteY5" fmla="*/ 229267 h 333375"/>
                  <a:gd name="connsiteX6" fmla="*/ 92393 w 333375"/>
                  <a:gd name="connsiteY6" fmla="*/ 274034 h 333375"/>
                  <a:gd name="connsiteX7" fmla="*/ 74771 w 333375"/>
                  <a:gd name="connsiteY7" fmla="*/ 307181 h 333375"/>
                  <a:gd name="connsiteX8" fmla="*/ 24289 w 333375"/>
                  <a:gd name="connsiteY8" fmla="*/ 342043 h 333375"/>
                  <a:gd name="connsiteX9" fmla="*/ 0 w 333375"/>
                  <a:gd name="connsiteY9" fmla="*/ 317754 h 333375"/>
                  <a:gd name="connsiteX10" fmla="*/ 34862 w 333375"/>
                  <a:gd name="connsiteY10" fmla="*/ 267272 h 333375"/>
                  <a:gd name="connsiteX11" fmla="*/ 68009 w 333375"/>
                  <a:gd name="connsiteY11" fmla="*/ 249746 h 333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33375" h="333375">
                    <a:moveTo>
                      <a:pt x="112871" y="204883"/>
                    </a:moveTo>
                    <a:lnTo>
                      <a:pt x="106871" y="198882"/>
                    </a:lnTo>
                    <a:lnTo>
                      <a:pt x="305753" y="0"/>
                    </a:lnTo>
                    <a:lnTo>
                      <a:pt x="341947" y="36290"/>
                    </a:lnTo>
                    <a:lnTo>
                      <a:pt x="143066" y="235172"/>
                    </a:lnTo>
                    <a:lnTo>
                      <a:pt x="137160" y="229267"/>
                    </a:lnTo>
                    <a:lnTo>
                      <a:pt x="92393" y="274034"/>
                    </a:lnTo>
                    <a:lnTo>
                      <a:pt x="74771" y="307181"/>
                    </a:lnTo>
                    <a:lnTo>
                      <a:pt x="24289" y="342043"/>
                    </a:lnTo>
                    <a:lnTo>
                      <a:pt x="0" y="317754"/>
                    </a:lnTo>
                    <a:lnTo>
                      <a:pt x="34862" y="267272"/>
                    </a:lnTo>
                    <a:lnTo>
                      <a:pt x="68009" y="249746"/>
                    </a:lnTo>
                    <a:close/>
                  </a:path>
                </a:pathLst>
              </a:custGeom>
              <a:noFill/>
              <a:ln w="12700" cap="rnd">
                <a:solidFill>
                  <a:schemeClr val="bg1"/>
                </a:solidFill>
                <a:prstDash val="solid"/>
                <a:round/>
              </a:ln>
            </p:spPr>
            <p:txBody>
              <a:bodyPr rtlCol="0" anchor="ctr"/>
              <a:lstStyle/>
              <a:p>
                <a:endParaRPr lang="en-GB" sz="1600" dirty="0"/>
              </a:p>
            </p:txBody>
          </p:sp>
          <p:sp>
            <p:nvSpPr>
              <p:cNvPr id="127" name="Freeform: Shape 158">
                <a:extLst>
                  <a:ext uri="{FF2B5EF4-FFF2-40B4-BE49-F238E27FC236}">
                    <a16:creationId xmlns:a16="http://schemas.microsoft.com/office/drawing/2014/main" id="{ED04FF3C-58F1-48F1-9933-722FD9FF1821}"/>
                  </a:ext>
                </a:extLst>
              </p:cNvPr>
              <p:cNvSpPr/>
              <p:nvPr/>
            </p:nvSpPr>
            <p:spPr>
              <a:xfrm>
                <a:off x="6397959" y="1507630"/>
                <a:ext cx="235070" cy="235070"/>
              </a:xfrm>
              <a:custGeom>
                <a:avLst/>
                <a:gdLst>
                  <a:gd name="connsiteX0" fmla="*/ 36290 w 171450"/>
                  <a:gd name="connsiteY0" fmla="*/ 0 h 171450"/>
                  <a:gd name="connsiteX1" fmla="*/ 177832 w 171450"/>
                  <a:gd name="connsiteY1" fmla="*/ 141542 h 171450"/>
                  <a:gd name="connsiteX2" fmla="*/ 141541 w 171450"/>
                  <a:gd name="connsiteY2" fmla="*/ 177832 h 171450"/>
                  <a:gd name="connsiteX3" fmla="*/ 0 w 171450"/>
                  <a:gd name="connsiteY3" fmla="*/ 36290 h 171450"/>
                </a:gdLst>
                <a:ahLst/>
                <a:cxnLst>
                  <a:cxn ang="0">
                    <a:pos x="connsiteX0" y="connsiteY0"/>
                  </a:cxn>
                  <a:cxn ang="0">
                    <a:pos x="connsiteX1" y="connsiteY1"/>
                  </a:cxn>
                  <a:cxn ang="0">
                    <a:pos x="connsiteX2" y="connsiteY2"/>
                  </a:cxn>
                  <a:cxn ang="0">
                    <a:pos x="connsiteX3" y="connsiteY3"/>
                  </a:cxn>
                </a:cxnLst>
                <a:rect l="l" t="t" r="r" b="b"/>
                <a:pathLst>
                  <a:path w="171450" h="171450">
                    <a:moveTo>
                      <a:pt x="36290" y="0"/>
                    </a:moveTo>
                    <a:lnTo>
                      <a:pt x="177832" y="141542"/>
                    </a:lnTo>
                    <a:lnTo>
                      <a:pt x="141541" y="177832"/>
                    </a:lnTo>
                    <a:lnTo>
                      <a:pt x="0" y="36290"/>
                    </a:lnTo>
                  </a:path>
                </a:pathLst>
              </a:custGeom>
              <a:noFill/>
              <a:ln w="12700" cap="rnd">
                <a:solidFill>
                  <a:schemeClr val="bg1"/>
                </a:solidFill>
                <a:prstDash val="solid"/>
                <a:round/>
              </a:ln>
            </p:spPr>
            <p:txBody>
              <a:bodyPr rtlCol="0" anchor="ctr"/>
              <a:lstStyle/>
              <a:p>
                <a:endParaRPr lang="en-GB" sz="1600" dirty="0"/>
              </a:p>
            </p:txBody>
          </p:sp>
          <p:sp>
            <p:nvSpPr>
              <p:cNvPr id="128" name="Freeform: Shape 160">
                <a:extLst>
                  <a:ext uri="{FF2B5EF4-FFF2-40B4-BE49-F238E27FC236}">
                    <a16:creationId xmlns:a16="http://schemas.microsoft.com/office/drawing/2014/main" id="{F3BF8259-C613-4545-A307-76DACB924BC6}"/>
                  </a:ext>
                </a:extLst>
              </p:cNvPr>
              <p:cNvSpPr/>
              <p:nvPr/>
            </p:nvSpPr>
            <p:spPr>
              <a:xfrm>
                <a:off x="6151532" y="1261203"/>
                <a:ext cx="235070" cy="235070"/>
              </a:xfrm>
              <a:custGeom>
                <a:avLst/>
                <a:gdLst>
                  <a:gd name="connsiteX0" fmla="*/ 141634 w 171450"/>
                  <a:gd name="connsiteY0" fmla="*/ 177924 h 171450"/>
                  <a:gd name="connsiteX1" fmla="*/ 112297 w 171450"/>
                  <a:gd name="connsiteY1" fmla="*/ 148587 h 171450"/>
                  <a:gd name="connsiteX2" fmla="*/ 22857 w 171450"/>
                  <a:gd name="connsiteY2" fmla="*/ 133538 h 171450"/>
                  <a:gd name="connsiteX3" fmla="*/ 5236 w 171450"/>
                  <a:gd name="connsiteY3" fmla="*/ 50099 h 171450"/>
                  <a:gd name="connsiteX4" fmla="*/ 49908 w 171450"/>
                  <a:gd name="connsiteY4" fmla="*/ 94771 h 171450"/>
                  <a:gd name="connsiteX5" fmla="*/ 88484 w 171450"/>
                  <a:gd name="connsiteY5" fmla="*/ 94676 h 171450"/>
                  <a:gd name="connsiteX6" fmla="*/ 94676 w 171450"/>
                  <a:gd name="connsiteY6" fmla="*/ 88484 h 171450"/>
                  <a:gd name="connsiteX7" fmla="*/ 94771 w 171450"/>
                  <a:gd name="connsiteY7" fmla="*/ 49908 h 171450"/>
                  <a:gd name="connsiteX8" fmla="*/ 50099 w 171450"/>
                  <a:gd name="connsiteY8" fmla="*/ 5236 h 171450"/>
                  <a:gd name="connsiteX9" fmla="*/ 133538 w 171450"/>
                  <a:gd name="connsiteY9" fmla="*/ 22857 h 171450"/>
                  <a:gd name="connsiteX10" fmla="*/ 148587 w 171450"/>
                  <a:gd name="connsiteY10" fmla="*/ 112297 h 171450"/>
                  <a:gd name="connsiteX11" fmla="*/ 178686 w 171450"/>
                  <a:gd name="connsiteY11" fmla="*/ 142396 h 171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71450" h="171450">
                    <a:moveTo>
                      <a:pt x="141634" y="177924"/>
                    </a:moveTo>
                    <a:lnTo>
                      <a:pt x="112297" y="148587"/>
                    </a:lnTo>
                    <a:cubicBezTo>
                      <a:pt x="83150" y="162779"/>
                      <a:pt x="47051" y="157636"/>
                      <a:pt x="22857" y="133538"/>
                    </a:cubicBezTo>
                    <a:cubicBezTo>
                      <a:pt x="283" y="110963"/>
                      <a:pt x="-5527" y="78007"/>
                      <a:pt x="5236" y="50099"/>
                    </a:cubicBezTo>
                    <a:lnTo>
                      <a:pt x="49908" y="94771"/>
                    </a:lnTo>
                    <a:cubicBezTo>
                      <a:pt x="60481" y="105344"/>
                      <a:pt x="77912" y="105248"/>
                      <a:pt x="88484" y="94676"/>
                    </a:cubicBezTo>
                    <a:lnTo>
                      <a:pt x="94676" y="88484"/>
                    </a:lnTo>
                    <a:cubicBezTo>
                      <a:pt x="105248" y="77912"/>
                      <a:pt x="105344" y="60481"/>
                      <a:pt x="94771" y="49908"/>
                    </a:cubicBezTo>
                    <a:lnTo>
                      <a:pt x="50099" y="5236"/>
                    </a:lnTo>
                    <a:cubicBezTo>
                      <a:pt x="78102" y="-5527"/>
                      <a:pt x="110963" y="283"/>
                      <a:pt x="133538" y="22857"/>
                    </a:cubicBezTo>
                    <a:cubicBezTo>
                      <a:pt x="157636" y="46955"/>
                      <a:pt x="162780" y="83150"/>
                      <a:pt x="148587" y="112297"/>
                    </a:cubicBezTo>
                    <a:lnTo>
                      <a:pt x="178686" y="142396"/>
                    </a:lnTo>
                  </a:path>
                </a:pathLst>
              </a:custGeom>
              <a:noFill/>
              <a:ln w="12700" cap="rnd">
                <a:solidFill>
                  <a:schemeClr val="bg1"/>
                </a:solidFill>
                <a:prstDash val="solid"/>
                <a:round/>
              </a:ln>
            </p:spPr>
            <p:txBody>
              <a:bodyPr rtlCol="0" anchor="ctr"/>
              <a:lstStyle/>
              <a:p>
                <a:endParaRPr lang="en-GB" sz="1600" dirty="0"/>
              </a:p>
            </p:txBody>
          </p:sp>
        </p:grpSp>
      </p:grpSp>
      <p:grpSp>
        <p:nvGrpSpPr>
          <p:cNvPr id="27" name="Group 26">
            <a:extLst>
              <a:ext uri="{FF2B5EF4-FFF2-40B4-BE49-F238E27FC236}">
                <a16:creationId xmlns:a16="http://schemas.microsoft.com/office/drawing/2014/main" id="{1CD562F1-CD93-44D8-B6F6-BF55CE9ACB5A}"/>
              </a:ext>
            </a:extLst>
          </p:cNvPr>
          <p:cNvGrpSpPr/>
          <p:nvPr userDrawn="1"/>
        </p:nvGrpSpPr>
        <p:grpSpPr>
          <a:xfrm>
            <a:off x="4235165" y="3445840"/>
            <a:ext cx="1553804" cy="430887"/>
            <a:chOff x="3360987" y="3029394"/>
            <a:chExt cx="1553804" cy="430887"/>
          </a:xfrm>
        </p:grpSpPr>
        <p:sp>
          <p:nvSpPr>
            <p:cNvPr id="116" name="Rectangle 115">
              <a:extLst>
                <a:ext uri="{FF2B5EF4-FFF2-40B4-BE49-F238E27FC236}">
                  <a16:creationId xmlns:a16="http://schemas.microsoft.com/office/drawing/2014/main" id="{F3DAEB22-198D-45F4-B429-423B07D2A856}"/>
                </a:ext>
              </a:extLst>
            </p:cNvPr>
            <p:cNvSpPr/>
            <p:nvPr/>
          </p:nvSpPr>
          <p:spPr>
            <a:xfrm>
              <a:off x="3793797" y="3029394"/>
              <a:ext cx="1120994" cy="430887"/>
            </a:xfrm>
            <a:prstGeom prst="rect">
              <a:avLst/>
            </a:prstGeom>
          </p:spPr>
          <p:txBody>
            <a:bodyPr wrap="square" lIns="144000" numCol="1">
              <a:spAutoFit/>
            </a:bodyPr>
            <a:lstStyle/>
            <a:p>
              <a:pPr lvl="0" algn="l">
                <a:spcBef>
                  <a:spcPts val="600"/>
                </a:spcBef>
                <a:spcAft>
                  <a:spcPts val="600"/>
                </a:spcAft>
              </a:pPr>
              <a:r>
                <a:rPr lang="en-US" sz="1100" dirty="0">
                  <a:solidFill>
                    <a:schemeClr val="bg1"/>
                  </a:solidFill>
                  <a:latin typeface="Century Gothic" panose="020B0502020202020204" pitchFamily="34" charset="0"/>
                </a:rPr>
                <a:t>DIGITAL</a:t>
              </a:r>
              <a:br>
                <a:rPr lang="sk-SK" sz="1100" dirty="0">
                  <a:solidFill>
                    <a:schemeClr val="bg1"/>
                  </a:solidFill>
                  <a:latin typeface="Century Gothic" panose="020B0502020202020204" pitchFamily="34" charset="0"/>
                </a:rPr>
              </a:br>
              <a:r>
                <a:rPr lang="en-US" sz="1100" dirty="0">
                  <a:solidFill>
                    <a:schemeClr val="bg1"/>
                  </a:solidFill>
                  <a:latin typeface="Century Gothic" panose="020B0502020202020204" pitchFamily="34" charset="0"/>
                </a:rPr>
                <a:t>INNOVATION</a:t>
              </a:r>
            </a:p>
          </p:txBody>
        </p:sp>
        <p:grpSp>
          <p:nvGrpSpPr>
            <p:cNvPr id="130" name="Group 129">
              <a:extLst>
                <a:ext uri="{FF2B5EF4-FFF2-40B4-BE49-F238E27FC236}">
                  <a16:creationId xmlns:a16="http://schemas.microsoft.com/office/drawing/2014/main" id="{03CCA722-D4CF-40AB-B098-31CEB26C608B}"/>
                </a:ext>
              </a:extLst>
            </p:cNvPr>
            <p:cNvGrpSpPr/>
            <p:nvPr/>
          </p:nvGrpSpPr>
          <p:grpSpPr>
            <a:xfrm>
              <a:off x="3360987" y="3034152"/>
              <a:ext cx="432810" cy="421372"/>
              <a:chOff x="2827687" y="2375038"/>
              <a:chExt cx="496315" cy="483199"/>
            </a:xfrm>
          </p:grpSpPr>
          <p:sp>
            <p:nvSpPr>
              <p:cNvPr id="131" name="Freeform: Shape 139">
                <a:extLst>
                  <a:ext uri="{FF2B5EF4-FFF2-40B4-BE49-F238E27FC236}">
                    <a16:creationId xmlns:a16="http://schemas.microsoft.com/office/drawing/2014/main" id="{1E69258B-9122-4BA5-B801-5AC3560F9FA1}"/>
                  </a:ext>
                </a:extLst>
              </p:cNvPr>
              <p:cNvSpPr/>
              <p:nvPr/>
            </p:nvSpPr>
            <p:spPr>
              <a:xfrm>
                <a:off x="3008517" y="2375038"/>
                <a:ext cx="130594" cy="483199"/>
              </a:xfrm>
              <a:custGeom>
                <a:avLst/>
                <a:gdLst>
                  <a:gd name="connsiteX0" fmla="*/ 102108 w 95250"/>
                  <a:gd name="connsiteY0" fmla="*/ 177070 h 352425"/>
                  <a:gd name="connsiteX1" fmla="*/ 51054 w 95250"/>
                  <a:gd name="connsiteY1" fmla="*/ 354140 h 352425"/>
                  <a:gd name="connsiteX2" fmla="*/ 0 w 95250"/>
                  <a:gd name="connsiteY2" fmla="*/ 177070 h 352425"/>
                  <a:gd name="connsiteX3" fmla="*/ 51054 w 95250"/>
                  <a:gd name="connsiteY3" fmla="*/ 0 h 352425"/>
                  <a:gd name="connsiteX4" fmla="*/ 102108 w 95250"/>
                  <a:gd name="connsiteY4" fmla="*/ 177070 h 3524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250" h="352425">
                    <a:moveTo>
                      <a:pt x="102108" y="177070"/>
                    </a:moveTo>
                    <a:cubicBezTo>
                      <a:pt x="102108" y="274863"/>
                      <a:pt x="79250" y="354140"/>
                      <a:pt x="51054" y="354140"/>
                    </a:cubicBezTo>
                    <a:cubicBezTo>
                      <a:pt x="22858" y="354140"/>
                      <a:pt x="0" y="274863"/>
                      <a:pt x="0" y="177070"/>
                    </a:cubicBezTo>
                    <a:cubicBezTo>
                      <a:pt x="0" y="79277"/>
                      <a:pt x="22858" y="0"/>
                      <a:pt x="51054" y="0"/>
                    </a:cubicBezTo>
                    <a:cubicBezTo>
                      <a:pt x="79250" y="0"/>
                      <a:pt x="102108" y="79277"/>
                      <a:pt x="102108" y="177070"/>
                    </a:cubicBezTo>
                    <a:close/>
                  </a:path>
                </a:pathLst>
              </a:custGeom>
              <a:noFill/>
              <a:ln w="12700" cap="flat">
                <a:solidFill>
                  <a:schemeClr val="bg1"/>
                </a:solidFill>
                <a:prstDash val="solid"/>
                <a:miter/>
              </a:ln>
            </p:spPr>
            <p:txBody>
              <a:bodyPr rtlCol="0" anchor="ctr"/>
              <a:lstStyle/>
              <a:p>
                <a:endParaRPr lang="en-GB" sz="1600" dirty="0"/>
              </a:p>
            </p:txBody>
          </p:sp>
          <p:sp>
            <p:nvSpPr>
              <p:cNvPr id="132" name="Freeform: Shape 140">
                <a:extLst>
                  <a:ext uri="{FF2B5EF4-FFF2-40B4-BE49-F238E27FC236}">
                    <a16:creationId xmlns:a16="http://schemas.microsoft.com/office/drawing/2014/main" id="{6C9EDFCB-6DD0-4768-82B5-8B0804B68E3A}"/>
                  </a:ext>
                </a:extLst>
              </p:cNvPr>
              <p:cNvSpPr/>
              <p:nvPr/>
            </p:nvSpPr>
            <p:spPr>
              <a:xfrm>
                <a:off x="2827687" y="2458076"/>
                <a:ext cx="496258" cy="313426"/>
              </a:xfrm>
              <a:custGeom>
                <a:avLst/>
                <a:gdLst>
                  <a:gd name="connsiteX0" fmla="*/ 202936 w 361950"/>
                  <a:gd name="connsiteY0" fmla="*/ 69482 h 228600"/>
                  <a:gd name="connsiteX1" fmla="*/ 345771 w 361950"/>
                  <a:gd name="connsiteY1" fmla="*/ 185924 h 228600"/>
                  <a:gd name="connsiteX2" fmla="*/ 162869 w 361950"/>
                  <a:gd name="connsiteY2" fmla="*/ 163401 h 228600"/>
                  <a:gd name="connsiteX3" fmla="*/ 20034 w 361950"/>
                  <a:gd name="connsiteY3" fmla="*/ 46959 h 228600"/>
                  <a:gd name="connsiteX4" fmla="*/ 202936 w 361950"/>
                  <a:gd name="connsiteY4" fmla="*/ 69482 h 228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1950" h="228600">
                    <a:moveTo>
                      <a:pt x="202936" y="69482"/>
                    </a:moveTo>
                    <a:cubicBezTo>
                      <a:pt x="292886" y="107856"/>
                      <a:pt x="356835" y="159989"/>
                      <a:pt x="345771" y="185924"/>
                    </a:cubicBezTo>
                    <a:cubicBezTo>
                      <a:pt x="334707" y="211859"/>
                      <a:pt x="252819" y="201775"/>
                      <a:pt x="162869" y="163401"/>
                    </a:cubicBezTo>
                    <a:cubicBezTo>
                      <a:pt x="72919" y="125027"/>
                      <a:pt x="8969" y="72895"/>
                      <a:pt x="20034" y="46959"/>
                    </a:cubicBezTo>
                    <a:cubicBezTo>
                      <a:pt x="31098" y="21024"/>
                      <a:pt x="112986" y="31108"/>
                      <a:pt x="202936" y="69482"/>
                    </a:cubicBezTo>
                    <a:close/>
                  </a:path>
                </a:pathLst>
              </a:custGeom>
              <a:noFill/>
              <a:ln w="12700" cap="flat">
                <a:solidFill>
                  <a:schemeClr val="bg1"/>
                </a:solidFill>
                <a:prstDash val="solid"/>
                <a:miter/>
              </a:ln>
            </p:spPr>
            <p:txBody>
              <a:bodyPr rtlCol="0" anchor="ctr"/>
              <a:lstStyle/>
              <a:p>
                <a:endParaRPr lang="en-GB" sz="1600" dirty="0"/>
              </a:p>
            </p:txBody>
          </p:sp>
          <p:sp>
            <p:nvSpPr>
              <p:cNvPr id="133" name="Freeform: Shape 141">
                <a:extLst>
                  <a:ext uri="{FF2B5EF4-FFF2-40B4-BE49-F238E27FC236}">
                    <a16:creationId xmlns:a16="http://schemas.microsoft.com/office/drawing/2014/main" id="{CA53DC42-27DA-4A82-817D-421A41128486}"/>
                  </a:ext>
                </a:extLst>
              </p:cNvPr>
              <p:cNvSpPr/>
              <p:nvPr/>
            </p:nvSpPr>
            <p:spPr>
              <a:xfrm>
                <a:off x="2827744" y="2458188"/>
                <a:ext cx="496258" cy="313426"/>
              </a:xfrm>
              <a:custGeom>
                <a:avLst/>
                <a:gdLst>
                  <a:gd name="connsiteX0" fmla="*/ 345771 w 361950"/>
                  <a:gd name="connsiteY0" fmla="*/ 46959 h 228600"/>
                  <a:gd name="connsiteX1" fmla="*/ 202936 w 361950"/>
                  <a:gd name="connsiteY1" fmla="*/ 163401 h 228600"/>
                  <a:gd name="connsiteX2" fmla="*/ 20034 w 361950"/>
                  <a:gd name="connsiteY2" fmla="*/ 185924 h 228600"/>
                  <a:gd name="connsiteX3" fmla="*/ 162869 w 361950"/>
                  <a:gd name="connsiteY3" fmla="*/ 69482 h 228600"/>
                  <a:gd name="connsiteX4" fmla="*/ 345771 w 361950"/>
                  <a:gd name="connsiteY4" fmla="*/ 46959 h 228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1950" h="228600">
                    <a:moveTo>
                      <a:pt x="345771" y="46959"/>
                    </a:moveTo>
                    <a:cubicBezTo>
                      <a:pt x="356835" y="72894"/>
                      <a:pt x="292886" y="125027"/>
                      <a:pt x="202936" y="163401"/>
                    </a:cubicBezTo>
                    <a:cubicBezTo>
                      <a:pt x="112986" y="201775"/>
                      <a:pt x="31098" y="211859"/>
                      <a:pt x="20034" y="185924"/>
                    </a:cubicBezTo>
                    <a:cubicBezTo>
                      <a:pt x="8969" y="159989"/>
                      <a:pt x="72919" y="107856"/>
                      <a:pt x="162869" y="69482"/>
                    </a:cubicBezTo>
                    <a:cubicBezTo>
                      <a:pt x="252819" y="31108"/>
                      <a:pt x="334707" y="21025"/>
                      <a:pt x="345771" y="46959"/>
                    </a:cubicBezTo>
                    <a:close/>
                  </a:path>
                </a:pathLst>
              </a:custGeom>
              <a:noFill/>
              <a:ln w="12700" cap="flat">
                <a:solidFill>
                  <a:schemeClr val="bg1"/>
                </a:solidFill>
                <a:prstDash val="solid"/>
                <a:miter/>
              </a:ln>
            </p:spPr>
            <p:txBody>
              <a:bodyPr rtlCol="0" anchor="ctr"/>
              <a:lstStyle/>
              <a:p>
                <a:endParaRPr lang="en-GB" sz="1600" dirty="0"/>
              </a:p>
            </p:txBody>
          </p:sp>
          <p:sp>
            <p:nvSpPr>
              <p:cNvPr id="134" name="Freeform: Shape 142">
                <a:extLst>
                  <a:ext uri="{FF2B5EF4-FFF2-40B4-BE49-F238E27FC236}">
                    <a16:creationId xmlns:a16="http://schemas.microsoft.com/office/drawing/2014/main" id="{A6A199AB-9806-4C80-96DB-804C5C10C236}"/>
                  </a:ext>
                </a:extLst>
              </p:cNvPr>
              <p:cNvSpPr/>
              <p:nvPr/>
            </p:nvSpPr>
            <p:spPr>
              <a:xfrm>
                <a:off x="3047173" y="2586469"/>
                <a:ext cx="52238" cy="52238"/>
              </a:xfrm>
              <a:custGeom>
                <a:avLst/>
                <a:gdLst>
                  <a:gd name="connsiteX0" fmla="*/ 45720 w 38100"/>
                  <a:gd name="connsiteY0" fmla="*/ 22860 h 38100"/>
                  <a:gd name="connsiteX1" fmla="*/ 22860 w 38100"/>
                  <a:gd name="connsiteY1" fmla="*/ 45720 h 38100"/>
                  <a:gd name="connsiteX2" fmla="*/ 0 w 38100"/>
                  <a:gd name="connsiteY2" fmla="*/ 22860 h 38100"/>
                  <a:gd name="connsiteX3" fmla="*/ 22860 w 38100"/>
                  <a:gd name="connsiteY3" fmla="*/ 0 h 38100"/>
                  <a:gd name="connsiteX4" fmla="*/ 45720 w 38100"/>
                  <a:gd name="connsiteY4" fmla="*/ 22860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38100">
                    <a:moveTo>
                      <a:pt x="45720" y="22860"/>
                    </a:moveTo>
                    <a:cubicBezTo>
                      <a:pt x="45720" y="35485"/>
                      <a:pt x="35485" y="45720"/>
                      <a:pt x="22860" y="45720"/>
                    </a:cubicBezTo>
                    <a:cubicBezTo>
                      <a:pt x="10235" y="45720"/>
                      <a:pt x="0" y="35485"/>
                      <a:pt x="0" y="22860"/>
                    </a:cubicBezTo>
                    <a:cubicBezTo>
                      <a:pt x="0" y="10235"/>
                      <a:pt x="10235" y="0"/>
                      <a:pt x="22860" y="0"/>
                    </a:cubicBezTo>
                    <a:cubicBezTo>
                      <a:pt x="35485" y="0"/>
                      <a:pt x="45720" y="10235"/>
                      <a:pt x="45720" y="22860"/>
                    </a:cubicBezTo>
                    <a:close/>
                  </a:path>
                </a:pathLst>
              </a:custGeom>
              <a:solidFill>
                <a:schemeClr val="bg1"/>
              </a:solidFill>
              <a:ln w="12700" cap="flat">
                <a:solidFill>
                  <a:schemeClr val="bg1"/>
                </a:solidFill>
                <a:prstDash val="solid"/>
                <a:miter/>
              </a:ln>
            </p:spPr>
            <p:txBody>
              <a:bodyPr rtlCol="0" anchor="ctr"/>
              <a:lstStyle/>
              <a:p>
                <a:endParaRPr lang="en-GB" sz="1600" dirty="0"/>
              </a:p>
            </p:txBody>
          </p:sp>
          <p:sp>
            <p:nvSpPr>
              <p:cNvPr id="135" name="Freeform: Shape 143">
                <a:extLst>
                  <a:ext uri="{FF2B5EF4-FFF2-40B4-BE49-F238E27FC236}">
                    <a16:creationId xmlns:a16="http://schemas.microsoft.com/office/drawing/2014/main" id="{A84853FA-2EE6-44E9-A25B-E2E941C0CB83}"/>
                  </a:ext>
                </a:extLst>
              </p:cNvPr>
              <p:cNvSpPr/>
              <p:nvPr/>
            </p:nvSpPr>
            <p:spPr>
              <a:xfrm>
                <a:off x="2930421" y="2490484"/>
                <a:ext cx="26119" cy="26119"/>
              </a:xfrm>
              <a:custGeom>
                <a:avLst/>
                <a:gdLst>
                  <a:gd name="connsiteX0" fmla="*/ 23622 w 19050"/>
                  <a:gd name="connsiteY0" fmla="*/ 11811 h 19050"/>
                  <a:gd name="connsiteX1" fmla="*/ 11811 w 19050"/>
                  <a:gd name="connsiteY1" fmla="*/ 23622 h 19050"/>
                  <a:gd name="connsiteX2" fmla="*/ 0 w 19050"/>
                  <a:gd name="connsiteY2" fmla="*/ 11811 h 19050"/>
                  <a:gd name="connsiteX3" fmla="*/ 11811 w 19050"/>
                  <a:gd name="connsiteY3" fmla="*/ 0 h 19050"/>
                  <a:gd name="connsiteX4" fmla="*/ 23622 w 19050"/>
                  <a:gd name="connsiteY4" fmla="*/ 11811 h 19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50" h="19050">
                    <a:moveTo>
                      <a:pt x="23622" y="11811"/>
                    </a:moveTo>
                    <a:cubicBezTo>
                      <a:pt x="23622" y="18334"/>
                      <a:pt x="18334" y="23622"/>
                      <a:pt x="11811" y="23622"/>
                    </a:cubicBezTo>
                    <a:cubicBezTo>
                      <a:pt x="5288" y="23622"/>
                      <a:pt x="0" y="18334"/>
                      <a:pt x="0" y="11811"/>
                    </a:cubicBezTo>
                    <a:cubicBezTo>
                      <a:pt x="0" y="5288"/>
                      <a:pt x="5288" y="0"/>
                      <a:pt x="11811" y="0"/>
                    </a:cubicBezTo>
                    <a:cubicBezTo>
                      <a:pt x="18334" y="0"/>
                      <a:pt x="23622" y="5288"/>
                      <a:pt x="23622" y="11811"/>
                    </a:cubicBezTo>
                    <a:close/>
                  </a:path>
                </a:pathLst>
              </a:custGeom>
              <a:solidFill>
                <a:schemeClr val="bg1"/>
              </a:solidFill>
              <a:ln w="12700" cap="flat">
                <a:solidFill>
                  <a:schemeClr val="bg1"/>
                </a:solidFill>
                <a:prstDash val="solid"/>
                <a:miter/>
              </a:ln>
            </p:spPr>
            <p:txBody>
              <a:bodyPr rtlCol="0" anchor="ctr"/>
              <a:lstStyle/>
              <a:p>
                <a:endParaRPr lang="en-GB" sz="1600" dirty="0"/>
              </a:p>
            </p:txBody>
          </p:sp>
          <p:sp>
            <p:nvSpPr>
              <p:cNvPr id="136" name="Freeform: Shape 144">
                <a:extLst>
                  <a:ext uri="{FF2B5EF4-FFF2-40B4-BE49-F238E27FC236}">
                    <a16:creationId xmlns:a16="http://schemas.microsoft.com/office/drawing/2014/main" id="{75326482-9FC7-4129-BA1A-EDEBEB15A6BE}"/>
                  </a:ext>
                </a:extLst>
              </p:cNvPr>
              <p:cNvSpPr/>
              <p:nvPr/>
            </p:nvSpPr>
            <p:spPr>
              <a:xfrm>
                <a:off x="3250508" y="2570276"/>
                <a:ext cx="26119" cy="26119"/>
              </a:xfrm>
              <a:custGeom>
                <a:avLst/>
                <a:gdLst>
                  <a:gd name="connsiteX0" fmla="*/ 23622 w 19050"/>
                  <a:gd name="connsiteY0" fmla="*/ 11811 h 19050"/>
                  <a:gd name="connsiteX1" fmla="*/ 11811 w 19050"/>
                  <a:gd name="connsiteY1" fmla="*/ 23622 h 19050"/>
                  <a:gd name="connsiteX2" fmla="*/ 0 w 19050"/>
                  <a:gd name="connsiteY2" fmla="*/ 11811 h 19050"/>
                  <a:gd name="connsiteX3" fmla="*/ 11811 w 19050"/>
                  <a:gd name="connsiteY3" fmla="*/ 0 h 19050"/>
                  <a:gd name="connsiteX4" fmla="*/ 23622 w 19050"/>
                  <a:gd name="connsiteY4" fmla="*/ 11811 h 19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50" h="19050">
                    <a:moveTo>
                      <a:pt x="23622" y="11811"/>
                    </a:moveTo>
                    <a:cubicBezTo>
                      <a:pt x="23622" y="18334"/>
                      <a:pt x="18334" y="23622"/>
                      <a:pt x="11811" y="23622"/>
                    </a:cubicBezTo>
                    <a:cubicBezTo>
                      <a:pt x="5288" y="23622"/>
                      <a:pt x="0" y="18334"/>
                      <a:pt x="0" y="11811"/>
                    </a:cubicBezTo>
                    <a:cubicBezTo>
                      <a:pt x="0" y="5288"/>
                      <a:pt x="5288" y="0"/>
                      <a:pt x="11811" y="0"/>
                    </a:cubicBezTo>
                    <a:cubicBezTo>
                      <a:pt x="18334" y="0"/>
                      <a:pt x="23622" y="5288"/>
                      <a:pt x="23622" y="11811"/>
                    </a:cubicBezTo>
                    <a:close/>
                  </a:path>
                </a:pathLst>
              </a:custGeom>
              <a:solidFill>
                <a:schemeClr val="bg1"/>
              </a:solidFill>
              <a:ln w="12700" cap="flat">
                <a:solidFill>
                  <a:schemeClr val="bg1"/>
                </a:solidFill>
                <a:prstDash val="solid"/>
                <a:miter/>
              </a:ln>
            </p:spPr>
            <p:txBody>
              <a:bodyPr rtlCol="0" anchor="ctr"/>
              <a:lstStyle/>
              <a:p>
                <a:endParaRPr lang="en-GB" sz="1600" dirty="0"/>
              </a:p>
            </p:txBody>
          </p:sp>
          <p:sp>
            <p:nvSpPr>
              <p:cNvPr id="137" name="Freeform: Shape 145">
                <a:extLst>
                  <a:ext uri="{FF2B5EF4-FFF2-40B4-BE49-F238E27FC236}">
                    <a16:creationId xmlns:a16="http://schemas.microsoft.com/office/drawing/2014/main" id="{D8C41BEC-6410-4315-97C8-8663893AD4DC}"/>
                  </a:ext>
                </a:extLst>
              </p:cNvPr>
              <p:cNvSpPr/>
              <p:nvPr/>
            </p:nvSpPr>
            <p:spPr>
              <a:xfrm>
                <a:off x="3102675" y="2800514"/>
                <a:ext cx="26119" cy="26119"/>
              </a:xfrm>
              <a:custGeom>
                <a:avLst/>
                <a:gdLst>
                  <a:gd name="connsiteX0" fmla="*/ 23622 w 19050"/>
                  <a:gd name="connsiteY0" fmla="*/ 11811 h 19050"/>
                  <a:gd name="connsiteX1" fmla="*/ 11811 w 19050"/>
                  <a:gd name="connsiteY1" fmla="*/ 23622 h 19050"/>
                  <a:gd name="connsiteX2" fmla="*/ 0 w 19050"/>
                  <a:gd name="connsiteY2" fmla="*/ 11811 h 19050"/>
                  <a:gd name="connsiteX3" fmla="*/ 11811 w 19050"/>
                  <a:gd name="connsiteY3" fmla="*/ 0 h 19050"/>
                  <a:gd name="connsiteX4" fmla="*/ 23622 w 19050"/>
                  <a:gd name="connsiteY4" fmla="*/ 11811 h 19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50" h="19050">
                    <a:moveTo>
                      <a:pt x="23622" y="11811"/>
                    </a:moveTo>
                    <a:cubicBezTo>
                      <a:pt x="23622" y="18334"/>
                      <a:pt x="18334" y="23622"/>
                      <a:pt x="11811" y="23622"/>
                    </a:cubicBezTo>
                    <a:cubicBezTo>
                      <a:pt x="5288" y="23622"/>
                      <a:pt x="0" y="18334"/>
                      <a:pt x="0" y="11811"/>
                    </a:cubicBezTo>
                    <a:cubicBezTo>
                      <a:pt x="0" y="5288"/>
                      <a:pt x="5288" y="0"/>
                      <a:pt x="11811" y="0"/>
                    </a:cubicBezTo>
                    <a:cubicBezTo>
                      <a:pt x="18334" y="0"/>
                      <a:pt x="23622" y="5288"/>
                      <a:pt x="23622" y="11811"/>
                    </a:cubicBezTo>
                    <a:close/>
                  </a:path>
                </a:pathLst>
              </a:custGeom>
              <a:solidFill>
                <a:schemeClr val="bg1"/>
              </a:solidFill>
              <a:ln w="12700" cap="flat">
                <a:solidFill>
                  <a:schemeClr val="bg1"/>
                </a:solidFill>
                <a:prstDash val="solid"/>
                <a:miter/>
              </a:ln>
            </p:spPr>
            <p:txBody>
              <a:bodyPr rtlCol="0" anchor="ctr"/>
              <a:lstStyle/>
              <a:p>
                <a:endParaRPr lang="en-GB" sz="1600" dirty="0"/>
              </a:p>
            </p:txBody>
          </p:sp>
        </p:grpSp>
      </p:grpSp>
      <p:sp>
        <p:nvSpPr>
          <p:cNvPr id="138" name="Rectangle 137">
            <a:extLst>
              <a:ext uri="{FF2B5EF4-FFF2-40B4-BE49-F238E27FC236}">
                <a16:creationId xmlns:a16="http://schemas.microsoft.com/office/drawing/2014/main" id="{FA2DCC52-43A7-4E07-B2A4-CDBD69D784CC}"/>
              </a:ext>
            </a:extLst>
          </p:cNvPr>
          <p:cNvSpPr/>
          <p:nvPr userDrawn="1"/>
        </p:nvSpPr>
        <p:spPr>
          <a:xfrm>
            <a:off x="1891622" y="2831718"/>
            <a:ext cx="9755428" cy="31412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latin typeface="Century Gothic" panose="020B0502020202020204" pitchFamily="34" charset="0"/>
              </a:rPr>
              <a:t>SOLUTIONS</a:t>
            </a:r>
          </a:p>
        </p:txBody>
      </p:sp>
      <p:sp>
        <p:nvSpPr>
          <p:cNvPr id="139" name="Pentagon 7">
            <a:extLst>
              <a:ext uri="{FF2B5EF4-FFF2-40B4-BE49-F238E27FC236}">
                <a16:creationId xmlns:a16="http://schemas.microsoft.com/office/drawing/2014/main" id="{10B94910-040B-48D0-BA2D-F3B2F1FEC2D8}"/>
              </a:ext>
            </a:extLst>
          </p:cNvPr>
          <p:cNvSpPr/>
          <p:nvPr userDrawn="1"/>
        </p:nvSpPr>
        <p:spPr>
          <a:xfrm>
            <a:off x="559049" y="2831718"/>
            <a:ext cx="2514351" cy="314127"/>
          </a:xfrm>
          <a:prstGeom prst="homePlate">
            <a:avLst>
              <a:gd name="adj" fmla="val 43935"/>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rgbClr val="FFFFFF"/>
                </a:solidFill>
                <a:latin typeface="Century Gothic" panose="020B0502020202020204" pitchFamily="34" charset="0"/>
              </a:rPr>
              <a:t>SERVICES</a:t>
            </a:r>
            <a:endParaRPr lang="en-US" dirty="0"/>
          </a:p>
        </p:txBody>
      </p:sp>
      <p:grpSp>
        <p:nvGrpSpPr>
          <p:cNvPr id="25" name="Group 24">
            <a:extLst>
              <a:ext uri="{FF2B5EF4-FFF2-40B4-BE49-F238E27FC236}">
                <a16:creationId xmlns:a16="http://schemas.microsoft.com/office/drawing/2014/main" id="{40C052A1-50D7-48A5-9B06-C4D7AFC65B10}"/>
              </a:ext>
            </a:extLst>
          </p:cNvPr>
          <p:cNvGrpSpPr/>
          <p:nvPr userDrawn="1"/>
        </p:nvGrpSpPr>
        <p:grpSpPr>
          <a:xfrm>
            <a:off x="8766081" y="3445840"/>
            <a:ext cx="1448036" cy="430887"/>
            <a:chOff x="7767931" y="3029394"/>
            <a:chExt cx="1448036" cy="430887"/>
          </a:xfrm>
        </p:grpSpPr>
        <p:sp>
          <p:nvSpPr>
            <p:cNvPr id="123" name="Rectangle 122">
              <a:extLst>
                <a:ext uri="{FF2B5EF4-FFF2-40B4-BE49-F238E27FC236}">
                  <a16:creationId xmlns:a16="http://schemas.microsoft.com/office/drawing/2014/main" id="{59DEE637-368C-415D-8302-E5BB980D6564}"/>
                </a:ext>
              </a:extLst>
            </p:cNvPr>
            <p:cNvSpPr/>
            <p:nvPr/>
          </p:nvSpPr>
          <p:spPr>
            <a:xfrm>
              <a:off x="8093370" y="3029394"/>
              <a:ext cx="1122597" cy="430887"/>
            </a:xfrm>
            <a:prstGeom prst="rect">
              <a:avLst/>
            </a:prstGeom>
          </p:spPr>
          <p:txBody>
            <a:bodyPr wrap="square" lIns="144000">
              <a:spAutoFit/>
            </a:bodyPr>
            <a:lstStyle/>
            <a:p>
              <a:pPr algn="l"/>
              <a:r>
                <a:rPr lang="en-US" sz="1100" dirty="0">
                  <a:solidFill>
                    <a:srgbClr val="FFFFFF"/>
                  </a:solidFill>
                  <a:latin typeface="Century Gothic" panose="020B0502020202020204" pitchFamily="34" charset="0"/>
                </a:rPr>
                <a:t>DATA </a:t>
              </a:r>
              <a:br>
                <a:rPr lang="sk-SK" sz="1100" dirty="0">
                  <a:solidFill>
                    <a:srgbClr val="FFFFFF"/>
                  </a:solidFill>
                  <a:latin typeface="Century Gothic" panose="020B0502020202020204" pitchFamily="34" charset="0"/>
                </a:rPr>
              </a:br>
              <a:r>
                <a:rPr lang="en-US" sz="1100" dirty="0">
                  <a:solidFill>
                    <a:srgbClr val="FFFFFF"/>
                  </a:solidFill>
                  <a:latin typeface="Century Gothic" panose="020B0502020202020204" pitchFamily="34" charset="0"/>
                </a:rPr>
                <a:t>&amp;</a:t>
              </a:r>
              <a:r>
                <a:rPr lang="sk-SK" sz="1100" dirty="0">
                  <a:solidFill>
                    <a:srgbClr val="FFFFFF"/>
                  </a:solidFill>
                  <a:latin typeface="Century Gothic" panose="020B0502020202020204" pitchFamily="34" charset="0"/>
                </a:rPr>
                <a:t> </a:t>
              </a:r>
              <a:r>
                <a:rPr lang="en-US" sz="1100" dirty="0">
                  <a:solidFill>
                    <a:srgbClr val="FFFFFF"/>
                  </a:solidFill>
                  <a:latin typeface="Century Gothic" panose="020B0502020202020204" pitchFamily="34" charset="0"/>
                </a:rPr>
                <a:t>ANALYTICS</a:t>
              </a:r>
              <a:endParaRPr lang="en-US" sz="1600" dirty="0"/>
            </a:p>
          </p:txBody>
        </p:sp>
        <p:grpSp>
          <p:nvGrpSpPr>
            <p:cNvPr id="24" name="Group 23">
              <a:extLst>
                <a:ext uri="{FF2B5EF4-FFF2-40B4-BE49-F238E27FC236}">
                  <a16:creationId xmlns:a16="http://schemas.microsoft.com/office/drawing/2014/main" id="{E1B23DE9-1B25-40E6-87CA-50E853CBD2EF}"/>
                </a:ext>
              </a:extLst>
            </p:cNvPr>
            <p:cNvGrpSpPr/>
            <p:nvPr userDrawn="1"/>
          </p:nvGrpSpPr>
          <p:grpSpPr>
            <a:xfrm>
              <a:off x="7767931" y="3052750"/>
              <a:ext cx="325438" cy="384175"/>
              <a:chOff x="9007476" y="2855913"/>
              <a:chExt cx="325438" cy="384175"/>
            </a:xfrm>
          </p:grpSpPr>
          <p:sp>
            <p:nvSpPr>
              <p:cNvPr id="15" name="Freeform 12">
                <a:extLst>
                  <a:ext uri="{FF2B5EF4-FFF2-40B4-BE49-F238E27FC236}">
                    <a16:creationId xmlns:a16="http://schemas.microsoft.com/office/drawing/2014/main" id="{443E0A3F-4C2D-46EB-97FF-1627A80B77AF}"/>
                  </a:ext>
                </a:extLst>
              </p:cNvPr>
              <p:cNvSpPr>
                <a:spLocks/>
              </p:cNvSpPr>
              <p:nvPr userDrawn="1"/>
            </p:nvSpPr>
            <p:spPr bwMode="auto">
              <a:xfrm>
                <a:off x="9007476" y="2855913"/>
                <a:ext cx="325438" cy="153988"/>
              </a:xfrm>
              <a:custGeom>
                <a:avLst/>
                <a:gdLst>
                  <a:gd name="T0" fmla="*/ 378 w 378"/>
                  <a:gd name="T1" fmla="*/ 91 h 182"/>
                  <a:gd name="T2" fmla="*/ 378 w 378"/>
                  <a:gd name="T3" fmla="*/ 91 h 182"/>
                  <a:gd name="T4" fmla="*/ 189 w 378"/>
                  <a:gd name="T5" fmla="*/ 0 h 182"/>
                  <a:gd name="T6" fmla="*/ 0 w 378"/>
                  <a:gd name="T7" fmla="*/ 91 h 182"/>
                  <a:gd name="T8" fmla="*/ 189 w 378"/>
                  <a:gd name="T9" fmla="*/ 182 h 182"/>
                  <a:gd name="T10" fmla="*/ 378 w 378"/>
                  <a:gd name="T11" fmla="*/ 91 h 182"/>
                  <a:gd name="T12" fmla="*/ 378 w 378"/>
                  <a:gd name="T13" fmla="*/ 91 h 182"/>
                </a:gdLst>
                <a:ahLst/>
                <a:cxnLst>
                  <a:cxn ang="0">
                    <a:pos x="T0" y="T1"/>
                  </a:cxn>
                  <a:cxn ang="0">
                    <a:pos x="T2" y="T3"/>
                  </a:cxn>
                  <a:cxn ang="0">
                    <a:pos x="T4" y="T5"/>
                  </a:cxn>
                  <a:cxn ang="0">
                    <a:pos x="T6" y="T7"/>
                  </a:cxn>
                  <a:cxn ang="0">
                    <a:pos x="T8" y="T9"/>
                  </a:cxn>
                  <a:cxn ang="0">
                    <a:pos x="T10" y="T11"/>
                  </a:cxn>
                  <a:cxn ang="0">
                    <a:pos x="T12" y="T13"/>
                  </a:cxn>
                </a:cxnLst>
                <a:rect l="0" t="0" r="r" b="b"/>
                <a:pathLst>
                  <a:path w="378" h="182">
                    <a:moveTo>
                      <a:pt x="378" y="91"/>
                    </a:moveTo>
                    <a:lnTo>
                      <a:pt x="378" y="91"/>
                    </a:lnTo>
                    <a:cubicBezTo>
                      <a:pt x="378" y="40"/>
                      <a:pt x="294" y="0"/>
                      <a:pt x="189" y="0"/>
                    </a:cubicBezTo>
                    <a:cubicBezTo>
                      <a:pt x="85" y="0"/>
                      <a:pt x="0" y="40"/>
                      <a:pt x="0" y="91"/>
                    </a:cubicBezTo>
                    <a:cubicBezTo>
                      <a:pt x="0" y="141"/>
                      <a:pt x="85" y="182"/>
                      <a:pt x="189" y="182"/>
                    </a:cubicBezTo>
                    <a:cubicBezTo>
                      <a:pt x="294" y="182"/>
                      <a:pt x="378" y="141"/>
                      <a:pt x="378" y="91"/>
                    </a:cubicBezTo>
                    <a:lnTo>
                      <a:pt x="378" y="91"/>
                    </a:lnTo>
                    <a:close/>
                  </a:path>
                </a:pathLst>
              </a:cu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13">
                <a:extLst>
                  <a:ext uri="{FF2B5EF4-FFF2-40B4-BE49-F238E27FC236}">
                    <a16:creationId xmlns:a16="http://schemas.microsoft.com/office/drawing/2014/main" id="{A2C0D1CD-EE5C-4ED0-AE87-FC2AA8DB92BC}"/>
                  </a:ext>
                </a:extLst>
              </p:cNvPr>
              <p:cNvSpPr>
                <a:spLocks/>
              </p:cNvSpPr>
              <p:nvPr userDrawn="1"/>
            </p:nvSpPr>
            <p:spPr bwMode="auto">
              <a:xfrm>
                <a:off x="9007476" y="3009900"/>
                <a:ext cx="325438" cy="76200"/>
              </a:xfrm>
              <a:custGeom>
                <a:avLst/>
                <a:gdLst>
                  <a:gd name="T0" fmla="*/ 0 w 378"/>
                  <a:gd name="T1" fmla="*/ 0 h 92"/>
                  <a:gd name="T2" fmla="*/ 0 w 378"/>
                  <a:gd name="T3" fmla="*/ 0 h 92"/>
                  <a:gd name="T4" fmla="*/ 189 w 378"/>
                  <a:gd name="T5" fmla="*/ 92 h 92"/>
                  <a:gd name="T6" fmla="*/ 378 w 378"/>
                  <a:gd name="T7" fmla="*/ 0 h 92"/>
                </a:gdLst>
                <a:ahLst/>
                <a:cxnLst>
                  <a:cxn ang="0">
                    <a:pos x="T0" y="T1"/>
                  </a:cxn>
                  <a:cxn ang="0">
                    <a:pos x="T2" y="T3"/>
                  </a:cxn>
                  <a:cxn ang="0">
                    <a:pos x="T4" y="T5"/>
                  </a:cxn>
                  <a:cxn ang="0">
                    <a:pos x="T6" y="T7"/>
                  </a:cxn>
                </a:cxnLst>
                <a:rect l="0" t="0" r="r" b="b"/>
                <a:pathLst>
                  <a:path w="378" h="92">
                    <a:moveTo>
                      <a:pt x="0" y="0"/>
                    </a:moveTo>
                    <a:lnTo>
                      <a:pt x="0" y="0"/>
                    </a:lnTo>
                    <a:cubicBezTo>
                      <a:pt x="0" y="51"/>
                      <a:pt x="85" y="92"/>
                      <a:pt x="189" y="92"/>
                    </a:cubicBezTo>
                    <a:cubicBezTo>
                      <a:pt x="294" y="92"/>
                      <a:pt x="378" y="51"/>
                      <a:pt x="378" y="0"/>
                    </a:cubicBezTo>
                  </a:path>
                </a:pathLst>
              </a:cu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7" name="Freeform 14">
                <a:extLst>
                  <a:ext uri="{FF2B5EF4-FFF2-40B4-BE49-F238E27FC236}">
                    <a16:creationId xmlns:a16="http://schemas.microsoft.com/office/drawing/2014/main" id="{B190E139-4089-45D7-BE84-BB703B7F6860}"/>
                  </a:ext>
                </a:extLst>
              </p:cNvPr>
              <p:cNvSpPr>
                <a:spLocks/>
              </p:cNvSpPr>
              <p:nvPr userDrawn="1"/>
            </p:nvSpPr>
            <p:spPr bwMode="auto">
              <a:xfrm>
                <a:off x="9007476" y="3086100"/>
                <a:ext cx="325438" cy="77788"/>
              </a:xfrm>
              <a:custGeom>
                <a:avLst/>
                <a:gdLst>
                  <a:gd name="T0" fmla="*/ 0 w 378"/>
                  <a:gd name="T1" fmla="*/ 0 h 91"/>
                  <a:gd name="T2" fmla="*/ 0 w 378"/>
                  <a:gd name="T3" fmla="*/ 0 h 91"/>
                  <a:gd name="T4" fmla="*/ 189 w 378"/>
                  <a:gd name="T5" fmla="*/ 91 h 91"/>
                  <a:gd name="T6" fmla="*/ 378 w 378"/>
                  <a:gd name="T7" fmla="*/ 0 h 91"/>
                </a:gdLst>
                <a:ahLst/>
                <a:cxnLst>
                  <a:cxn ang="0">
                    <a:pos x="T0" y="T1"/>
                  </a:cxn>
                  <a:cxn ang="0">
                    <a:pos x="T2" y="T3"/>
                  </a:cxn>
                  <a:cxn ang="0">
                    <a:pos x="T4" y="T5"/>
                  </a:cxn>
                  <a:cxn ang="0">
                    <a:pos x="T6" y="T7"/>
                  </a:cxn>
                </a:cxnLst>
                <a:rect l="0" t="0" r="r" b="b"/>
                <a:pathLst>
                  <a:path w="378" h="91">
                    <a:moveTo>
                      <a:pt x="0" y="0"/>
                    </a:moveTo>
                    <a:lnTo>
                      <a:pt x="0" y="0"/>
                    </a:lnTo>
                    <a:cubicBezTo>
                      <a:pt x="0" y="50"/>
                      <a:pt x="85" y="91"/>
                      <a:pt x="189" y="91"/>
                    </a:cubicBezTo>
                    <a:cubicBezTo>
                      <a:pt x="294" y="91"/>
                      <a:pt x="378" y="50"/>
                      <a:pt x="378" y="0"/>
                    </a:cubicBezTo>
                  </a:path>
                </a:pathLst>
              </a:cu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8" name="Freeform 15">
                <a:extLst>
                  <a:ext uri="{FF2B5EF4-FFF2-40B4-BE49-F238E27FC236}">
                    <a16:creationId xmlns:a16="http://schemas.microsoft.com/office/drawing/2014/main" id="{D12929EC-922A-4D98-86BC-59CF60BBF1D5}"/>
                  </a:ext>
                </a:extLst>
              </p:cNvPr>
              <p:cNvSpPr>
                <a:spLocks/>
              </p:cNvSpPr>
              <p:nvPr userDrawn="1"/>
            </p:nvSpPr>
            <p:spPr bwMode="auto">
              <a:xfrm>
                <a:off x="9007476" y="2932113"/>
                <a:ext cx="325438" cy="307975"/>
              </a:xfrm>
              <a:custGeom>
                <a:avLst/>
                <a:gdLst>
                  <a:gd name="T0" fmla="*/ 378 w 378"/>
                  <a:gd name="T1" fmla="*/ 0 h 366"/>
                  <a:gd name="T2" fmla="*/ 378 w 378"/>
                  <a:gd name="T3" fmla="*/ 0 h 366"/>
                  <a:gd name="T4" fmla="*/ 378 w 378"/>
                  <a:gd name="T5" fmla="*/ 274 h 366"/>
                  <a:gd name="T6" fmla="*/ 189 w 378"/>
                  <a:gd name="T7" fmla="*/ 366 h 366"/>
                  <a:gd name="T8" fmla="*/ 0 w 378"/>
                  <a:gd name="T9" fmla="*/ 274 h 366"/>
                  <a:gd name="T10" fmla="*/ 0 w 378"/>
                  <a:gd name="T11" fmla="*/ 0 h 366"/>
                </a:gdLst>
                <a:ahLst/>
                <a:cxnLst>
                  <a:cxn ang="0">
                    <a:pos x="T0" y="T1"/>
                  </a:cxn>
                  <a:cxn ang="0">
                    <a:pos x="T2" y="T3"/>
                  </a:cxn>
                  <a:cxn ang="0">
                    <a:pos x="T4" y="T5"/>
                  </a:cxn>
                  <a:cxn ang="0">
                    <a:pos x="T6" y="T7"/>
                  </a:cxn>
                  <a:cxn ang="0">
                    <a:pos x="T8" y="T9"/>
                  </a:cxn>
                  <a:cxn ang="0">
                    <a:pos x="T10" y="T11"/>
                  </a:cxn>
                </a:cxnLst>
                <a:rect l="0" t="0" r="r" b="b"/>
                <a:pathLst>
                  <a:path w="378" h="366">
                    <a:moveTo>
                      <a:pt x="378" y="0"/>
                    </a:moveTo>
                    <a:lnTo>
                      <a:pt x="378" y="0"/>
                    </a:lnTo>
                    <a:lnTo>
                      <a:pt x="378" y="274"/>
                    </a:lnTo>
                    <a:cubicBezTo>
                      <a:pt x="378" y="325"/>
                      <a:pt x="294" y="366"/>
                      <a:pt x="189" y="366"/>
                    </a:cubicBezTo>
                    <a:cubicBezTo>
                      <a:pt x="85" y="366"/>
                      <a:pt x="0" y="325"/>
                      <a:pt x="0" y="274"/>
                    </a:cubicBezTo>
                    <a:lnTo>
                      <a:pt x="0" y="0"/>
                    </a:lnTo>
                  </a:path>
                </a:pathLst>
              </a:cu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grpSp>
        <p:nvGrpSpPr>
          <p:cNvPr id="140" name="Group 139">
            <a:extLst>
              <a:ext uri="{FF2B5EF4-FFF2-40B4-BE49-F238E27FC236}">
                <a16:creationId xmlns:a16="http://schemas.microsoft.com/office/drawing/2014/main" id="{E9EAA93D-992E-4E3C-918B-55FF60D4997A}"/>
              </a:ext>
            </a:extLst>
          </p:cNvPr>
          <p:cNvGrpSpPr/>
          <p:nvPr userDrawn="1"/>
        </p:nvGrpSpPr>
        <p:grpSpPr>
          <a:xfrm>
            <a:off x="559048" y="2517591"/>
            <a:ext cx="11088001" cy="314127"/>
            <a:chOff x="559048" y="2517591"/>
            <a:chExt cx="11088001" cy="314127"/>
          </a:xfrm>
        </p:grpSpPr>
        <p:sp>
          <p:nvSpPr>
            <p:cNvPr id="141" name="Rectangle 140">
              <a:extLst>
                <a:ext uri="{FF2B5EF4-FFF2-40B4-BE49-F238E27FC236}">
                  <a16:creationId xmlns:a16="http://schemas.microsoft.com/office/drawing/2014/main" id="{AB410EA8-7CB9-4671-8CFC-2082155C8B3F}"/>
                </a:ext>
              </a:extLst>
            </p:cNvPr>
            <p:cNvSpPr/>
            <p:nvPr userDrawn="1"/>
          </p:nvSpPr>
          <p:spPr>
            <a:xfrm>
              <a:off x="559048" y="2517591"/>
              <a:ext cx="11088001" cy="31412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latin typeface="Century Gothic" panose="020B0502020202020204" pitchFamily="34" charset="0"/>
              </a:endParaRPr>
            </a:p>
          </p:txBody>
        </p:sp>
        <p:sp>
          <p:nvSpPr>
            <p:cNvPr id="142" name="Rectangle 141">
              <a:extLst>
                <a:ext uri="{FF2B5EF4-FFF2-40B4-BE49-F238E27FC236}">
                  <a16:creationId xmlns:a16="http://schemas.microsoft.com/office/drawing/2014/main" id="{52040C9B-B482-4828-8299-356A4D3790BD}"/>
                </a:ext>
              </a:extLst>
            </p:cNvPr>
            <p:cNvSpPr/>
            <p:nvPr userDrawn="1"/>
          </p:nvSpPr>
          <p:spPr>
            <a:xfrm>
              <a:off x="670282" y="2536155"/>
              <a:ext cx="1848583" cy="2769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algn="ctr"/>
              <a:r>
                <a:rPr lang="en-US" sz="1200" b="1" dirty="0">
                  <a:solidFill>
                    <a:schemeClr val="tx1"/>
                  </a:solidFill>
                  <a:latin typeface="Century Gothic" panose="020B0502020202020204" pitchFamily="34" charset="0"/>
                </a:rPr>
                <a:t>BANKING &amp; PAYMENTS</a:t>
              </a:r>
            </a:p>
          </p:txBody>
        </p:sp>
        <p:sp>
          <p:nvSpPr>
            <p:cNvPr id="143" name="Rectangle 142">
              <a:extLst>
                <a:ext uri="{FF2B5EF4-FFF2-40B4-BE49-F238E27FC236}">
                  <a16:creationId xmlns:a16="http://schemas.microsoft.com/office/drawing/2014/main" id="{2DA8BFD7-031E-4E25-B4C2-018E037AFF15}"/>
                </a:ext>
              </a:extLst>
            </p:cNvPr>
            <p:cNvSpPr/>
            <p:nvPr userDrawn="1"/>
          </p:nvSpPr>
          <p:spPr>
            <a:xfrm>
              <a:off x="3310215" y="2536155"/>
              <a:ext cx="1499128" cy="2769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algn="ctr"/>
              <a:r>
                <a:rPr lang="en-US" sz="1200" b="1" dirty="0">
                  <a:solidFill>
                    <a:schemeClr val="tx1"/>
                  </a:solidFill>
                  <a:latin typeface="Century Gothic" panose="020B0502020202020204" pitchFamily="34" charset="0"/>
                </a:rPr>
                <a:t>CAPITAL MARKETS</a:t>
              </a:r>
            </a:p>
          </p:txBody>
        </p:sp>
        <p:sp>
          <p:nvSpPr>
            <p:cNvPr id="144" name="Rectangle 143">
              <a:extLst>
                <a:ext uri="{FF2B5EF4-FFF2-40B4-BE49-F238E27FC236}">
                  <a16:creationId xmlns:a16="http://schemas.microsoft.com/office/drawing/2014/main" id="{AC3F9D64-6BBE-40A5-8354-BEAE0B536189}"/>
                </a:ext>
              </a:extLst>
            </p:cNvPr>
            <p:cNvSpPr/>
            <p:nvPr userDrawn="1"/>
          </p:nvSpPr>
          <p:spPr>
            <a:xfrm>
              <a:off x="5600693" y="2536155"/>
              <a:ext cx="2489784" cy="2769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algn="ctr"/>
              <a:r>
                <a:rPr lang="en-US" sz="1200" b="1" dirty="0">
                  <a:solidFill>
                    <a:schemeClr val="tx1"/>
                  </a:solidFill>
                  <a:latin typeface="Century Gothic" panose="020B0502020202020204" pitchFamily="34" charset="0"/>
                </a:rPr>
                <a:t>WEALTH &amp; ASSET MANAGEMENT</a:t>
              </a:r>
            </a:p>
          </p:txBody>
        </p:sp>
        <p:sp>
          <p:nvSpPr>
            <p:cNvPr id="145" name="Rectangle 144">
              <a:extLst>
                <a:ext uri="{FF2B5EF4-FFF2-40B4-BE49-F238E27FC236}">
                  <a16:creationId xmlns:a16="http://schemas.microsoft.com/office/drawing/2014/main" id="{08A13EFD-8D5C-4BB5-B4A3-6F9BBFE448C9}"/>
                </a:ext>
              </a:extLst>
            </p:cNvPr>
            <p:cNvSpPr/>
            <p:nvPr userDrawn="1"/>
          </p:nvSpPr>
          <p:spPr>
            <a:xfrm>
              <a:off x="8881827" y="2536155"/>
              <a:ext cx="1037463" cy="2769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algn="ctr"/>
              <a:r>
                <a:rPr lang="en-US" sz="1200" b="1" dirty="0">
                  <a:solidFill>
                    <a:schemeClr val="tx1"/>
                  </a:solidFill>
                  <a:latin typeface="Century Gothic" panose="020B0502020202020204" pitchFamily="34" charset="0"/>
                </a:rPr>
                <a:t>INSURANCE</a:t>
              </a:r>
            </a:p>
          </p:txBody>
        </p:sp>
        <p:sp>
          <p:nvSpPr>
            <p:cNvPr id="146" name="Rectangle 145">
              <a:extLst>
                <a:ext uri="{FF2B5EF4-FFF2-40B4-BE49-F238E27FC236}">
                  <a16:creationId xmlns:a16="http://schemas.microsoft.com/office/drawing/2014/main" id="{5BE5CF70-E54A-4410-8F06-1587906A79DD}"/>
                </a:ext>
              </a:extLst>
            </p:cNvPr>
            <p:cNvSpPr/>
            <p:nvPr userDrawn="1"/>
          </p:nvSpPr>
          <p:spPr>
            <a:xfrm>
              <a:off x="10710637" y="2536155"/>
              <a:ext cx="774571" cy="2769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algn="ctr"/>
              <a:r>
                <a:rPr lang="en-US" sz="1200" b="1" dirty="0">
                  <a:solidFill>
                    <a:schemeClr val="tx1"/>
                  </a:solidFill>
                  <a:latin typeface="Century Gothic" panose="020B0502020202020204" pitchFamily="34" charset="0"/>
                </a:rPr>
                <a:t>ENERGY</a:t>
              </a:r>
            </a:p>
          </p:txBody>
        </p:sp>
        <p:cxnSp>
          <p:nvCxnSpPr>
            <p:cNvPr id="147" name="Straight Connector 146">
              <a:extLst>
                <a:ext uri="{FF2B5EF4-FFF2-40B4-BE49-F238E27FC236}">
                  <a16:creationId xmlns:a16="http://schemas.microsoft.com/office/drawing/2014/main" id="{D5085A46-6C1B-4428-95B6-4EF49A634D80}"/>
                </a:ext>
              </a:extLst>
            </p:cNvPr>
            <p:cNvCxnSpPr/>
            <p:nvPr userDrawn="1"/>
          </p:nvCxnSpPr>
          <p:spPr>
            <a:xfrm>
              <a:off x="2628790" y="2674655"/>
              <a:ext cx="571500" cy="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48" name="Straight Connector 147">
              <a:extLst>
                <a:ext uri="{FF2B5EF4-FFF2-40B4-BE49-F238E27FC236}">
                  <a16:creationId xmlns:a16="http://schemas.microsoft.com/office/drawing/2014/main" id="{626CA52F-6E33-4A2B-8BDC-7F1C6C36083C}"/>
                </a:ext>
              </a:extLst>
            </p:cNvPr>
            <p:cNvCxnSpPr/>
            <p:nvPr userDrawn="1"/>
          </p:nvCxnSpPr>
          <p:spPr>
            <a:xfrm>
              <a:off x="4919268" y="2674655"/>
              <a:ext cx="571500" cy="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49" name="Straight Connector 148">
              <a:extLst>
                <a:ext uri="{FF2B5EF4-FFF2-40B4-BE49-F238E27FC236}">
                  <a16:creationId xmlns:a16="http://schemas.microsoft.com/office/drawing/2014/main" id="{D1BBFCAC-085F-4CA4-9F7E-74D14EF39E46}"/>
                </a:ext>
              </a:extLst>
            </p:cNvPr>
            <p:cNvCxnSpPr/>
            <p:nvPr userDrawn="1"/>
          </p:nvCxnSpPr>
          <p:spPr>
            <a:xfrm>
              <a:off x="8200402" y="2674655"/>
              <a:ext cx="571500" cy="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0" name="Straight Connector 149">
              <a:extLst>
                <a:ext uri="{FF2B5EF4-FFF2-40B4-BE49-F238E27FC236}">
                  <a16:creationId xmlns:a16="http://schemas.microsoft.com/office/drawing/2014/main" id="{7B6E96B1-8470-4CBC-88A8-549C6ACB02EA}"/>
                </a:ext>
              </a:extLst>
            </p:cNvPr>
            <p:cNvCxnSpPr/>
            <p:nvPr userDrawn="1"/>
          </p:nvCxnSpPr>
          <p:spPr>
            <a:xfrm>
              <a:off x="10029215" y="2674655"/>
              <a:ext cx="571500" cy="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13521409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blank" preserve="1">
  <p:cSld name="1_Our Industry Domains">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0172B90-F3DC-43C0-89F3-8DE17A9513CD}"/>
              </a:ext>
            </a:extLst>
          </p:cNvPr>
          <p:cNvPicPr>
            <a:picLocks/>
          </p:cNvPicPr>
          <p:nvPr userDrawn="1"/>
        </p:nvPicPr>
        <p:blipFill rotWithShape="1">
          <a:blip r:embed="rId2" cstate="screen">
            <a:alphaModFix amt="75000"/>
            <a:extLst>
              <a:ext uri="{28A0092B-C50C-407E-A947-70E740481C1C}">
                <a14:useLocalDpi xmlns:a14="http://schemas.microsoft.com/office/drawing/2010/main"/>
              </a:ext>
            </a:extLst>
          </a:blip>
          <a:srcRect l="733" t="807" b="74"/>
          <a:stretch/>
        </p:blipFill>
        <p:spPr>
          <a:xfrm>
            <a:off x="0" y="0"/>
            <a:ext cx="12192000" cy="6858000"/>
          </a:xfrm>
          <a:prstGeom prst="rect">
            <a:avLst/>
          </a:prstGeom>
        </p:spPr>
      </p:pic>
      <p:sp>
        <p:nvSpPr>
          <p:cNvPr id="5" name="Footer Placeholder 3">
            <a:extLst>
              <a:ext uri="{FF2B5EF4-FFF2-40B4-BE49-F238E27FC236}">
                <a16:creationId xmlns:a16="http://schemas.microsoft.com/office/drawing/2014/main" id="{E99C7981-0EEE-4F6D-A405-BF1594469F15}"/>
              </a:ext>
            </a:extLst>
          </p:cNvPr>
          <p:cNvSpPr>
            <a:spLocks noGrp="1"/>
          </p:cNvSpPr>
          <p:nvPr>
            <p:ph type="ftr" sz="quarter" idx="3"/>
          </p:nvPr>
        </p:nvSpPr>
        <p:spPr>
          <a:xfrm>
            <a:off x="3895724" y="6463172"/>
            <a:ext cx="7477125" cy="297962"/>
          </a:xfrm>
          <a:prstGeom prst="rect">
            <a:avLst/>
          </a:prstGeom>
          <a:noFill/>
        </p:spPr>
        <p:txBody>
          <a:bodyPr vert="horz" lIns="45720" tIns="36000" rIns="91440" bIns="45720" rtlCol="0" anchor="t" anchorCtr="0">
            <a:spAutoFit/>
          </a:bodyPr>
          <a:lstStyle>
            <a:lvl1pPr>
              <a:defRPr lang="en-US" sz="700" smtClean="0">
                <a:solidFill>
                  <a:schemeClr val="bg2">
                    <a:lumMod val="75000"/>
                  </a:schemeClr>
                </a:solidFill>
              </a:defRPr>
            </a:lvl1pPr>
          </a:lstStyle>
          <a:p>
            <a:r>
              <a:rPr lang="en-US" dirty="0"/>
              <a:t>To edit the footer text go to Insert &gt; Header &amp; Footer</a:t>
            </a:r>
          </a:p>
          <a:p>
            <a:r>
              <a:rPr lang="en-US" dirty="0"/>
              <a:t>Footer can span to two lines </a:t>
            </a:r>
          </a:p>
        </p:txBody>
      </p:sp>
      <p:sp>
        <p:nvSpPr>
          <p:cNvPr id="6" name="TextBox 5">
            <a:extLst>
              <a:ext uri="{FF2B5EF4-FFF2-40B4-BE49-F238E27FC236}">
                <a16:creationId xmlns:a16="http://schemas.microsoft.com/office/drawing/2014/main" id="{1F8338AC-4500-47E3-BBAF-D63CA2D1C27B}"/>
              </a:ext>
            </a:extLst>
          </p:cNvPr>
          <p:cNvSpPr txBox="1"/>
          <p:nvPr userDrawn="1"/>
        </p:nvSpPr>
        <p:spPr>
          <a:xfrm>
            <a:off x="550863" y="6486685"/>
            <a:ext cx="4929135" cy="123111"/>
          </a:xfrm>
          <a:prstGeom prst="rect">
            <a:avLst/>
          </a:prstGeom>
          <a:noFill/>
        </p:spPr>
        <p:txBody>
          <a:bodyPr wrap="square" lIns="0" tIns="0" rIns="0" bIns="0" rtlCol="0">
            <a:spAutoFit/>
          </a:bodyPr>
          <a:lstStyle/>
          <a:p>
            <a:pPr marL="0" marR="0" lvl="0" indent="0" algn="l" defTabSz="108834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rPr>
              <a:t>© 2022 The Capital Markets Company. Capco Confidential. All rights reserved.</a:t>
            </a:r>
          </a:p>
        </p:txBody>
      </p:sp>
      <p:sp>
        <p:nvSpPr>
          <p:cNvPr id="7" name="TextBox 6">
            <a:extLst>
              <a:ext uri="{FF2B5EF4-FFF2-40B4-BE49-F238E27FC236}">
                <a16:creationId xmlns:a16="http://schemas.microsoft.com/office/drawing/2014/main" id="{E0B722DA-A7EF-42D4-97E8-22596004672B}"/>
              </a:ext>
            </a:extLst>
          </p:cNvPr>
          <p:cNvSpPr txBox="1"/>
          <p:nvPr userDrawn="1"/>
        </p:nvSpPr>
        <p:spPr>
          <a:xfrm>
            <a:off x="11372849" y="6423669"/>
            <a:ext cx="298722" cy="269383"/>
          </a:xfrm>
          <a:prstGeom prst="rect">
            <a:avLst/>
          </a:prstGeom>
          <a:noFill/>
        </p:spPr>
        <p:txBody>
          <a:bodyPr wrap="square" lIns="0" tIns="0" rIns="0" bIns="0" rtlCol="0" anchor="ctr" anchorCtr="0">
            <a:noAutofit/>
          </a:bodyPr>
          <a:lstStyle/>
          <a:p>
            <a:pPr marL="0" marR="0" lvl="0" indent="0" algn="r" defTabSz="1088340" rtl="0" eaLnBrk="1" fontAlgn="auto" latinLnBrk="0" hangingPunct="1">
              <a:lnSpc>
                <a:spcPct val="100000"/>
              </a:lnSpc>
              <a:spcBef>
                <a:spcPts val="0"/>
              </a:spcBef>
              <a:spcAft>
                <a:spcPts val="0"/>
              </a:spcAft>
              <a:buClrTx/>
              <a:buSzTx/>
              <a:buFontTx/>
              <a:buNone/>
              <a:tabLst/>
              <a:defRPr/>
            </a:pPr>
            <a:fld id="{3BB745A9-307D-7A4A-B43D-4F1813E0F239}" type="slidenum">
              <a:rPr kumimoji="0" lang="en-US" sz="800" b="0" i="0" u="none" strike="noStrike" kern="1200" cap="none" spc="0" normalizeH="0" baseline="0" noProof="0" smtClean="0">
                <a:ln>
                  <a:noFill/>
                </a:ln>
                <a:solidFill>
                  <a:schemeClr val="bg2">
                    <a:lumMod val="75000"/>
                  </a:schemeClr>
                </a:solidFill>
                <a:effectLst/>
                <a:uLnTx/>
                <a:uFillTx/>
                <a:latin typeface="Calibri" panose="020F0502020204030204" pitchFamily="34" charset="0"/>
                <a:cs typeface="Calibri" panose="020F0502020204030204" pitchFamily="34" charset="0"/>
              </a:rPr>
              <a:pPr marL="0" marR="0" lvl="0" indent="0" algn="r" defTabSz="108834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endParaRPr>
          </a:p>
        </p:txBody>
      </p:sp>
      <p:sp>
        <p:nvSpPr>
          <p:cNvPr id="8" name="Title 3">
            <a:extLst>
              <a:ext uri="{FF2B5EF4-FFF2-40B4-BE49-F238E27FC236}">
                <a16:creationId xmlns:a16="http://schemas.microsoft.com/office/drawing/2014/main" id="{AB509BF3-FEFE-4E4F-84DB-574D01A6710B}"/>
              </a:ext>
            </a:extLst>
          </p:cNvPr>
          <p:cNvSpPr txBox="1">
            <a:spLocks/>
          </p:cNvSpPr>
          <p:nvPr userDrawn="1"/>
        </p:nvSpPr>
        <p:spPr>
          <a:xfrm>
            <a:off x="542647" y="365126"/>
            <a:ext cx="11098999" cy="332399"/>
          </a:xfrm>
          <a:prstGeom prst="rect">
            <a:avLst/>
          </a:prstGeom>
        </p:spPr>
        <p:txBody>
          <a:bodyPr vert="horz" lIns="0" tIns="0" rIns="0" bIns="0" rtlCol="0" anchor="t" anchorCtr="0">
            <a:spAutoFit/>
          </a:bodyPr>
          <a:lstStyle>
            <a:lvl1pPr>
              <a:lnSpc>
                <a:spcPct val="90000"/>
              </a:lnSpc>
              <a:spcBef>
                <a:spcPct val="0"/>
              </a:spcBef>
              <a:buNone/>
              <a:defRPr sz="2400" b="0" i="0" cap="all" baseline="0">
                <a:latin typeface="Century Gothic" panose="020B05020202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400" b="0" i="0" u="none" strike="noStrike" kern="1200" cap="all" spc="0" normalizeH="0" baseline="0" noProof="0" dirty="0">
                <a:ln>
                  <a:noFill/>
                </a:ln>
                <a:effectLst/>
                <a:uLnTx/>
                <a:uFillTx/>
                <a:latin typeface="Century Gothic" panose="020B0502020202020204" pitchFamily="34" charset="0"/>
                <a:ea typeface="+mj-ea"/>
                <a:cs typeface="+mj-cs"/>
              </a:rPr>
              <a:t>Our industry domains</a:t>
            </a:r>
          </a:p>
        </p:txBody>
      </p:sp>
      <p:sp>
        <p:nvSpPr>
          <p:cNvPr id="9" name="Rectangle 8">
            <a:extLst>
              <a:ext uri="{FF2B5EF4-FFF2-40B4-BE49-F238E27FC236}">
                <a16:creationId xmlns:a16="http://schemas.microsoft.com/office/drawing/2014/main" id="{8C4EFE66-7746-438A-BDD7-D4C86ECB6589}"/>
              </a:ext>
            </a:extLst>
          </p:cNvPr>
          <p:cNvSpPr/>
          <p:nvPr userDrawn="1"/>
        </p:nvSpPr>
        <p:spPr>
          <a:xfrm>
            <a:off x="559048" y="2666040"/>
            <a:ext cx="2109124" cy="3107671"/>
          </a:xfrm>
          <a:prstGeom prst="rect">
            <a:avLst/>
          </a:prstGeom>
          <a:solidFill>
            <a:schemeClr val="bg1">
              <a:alpha val="5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EBC5CC8-7786-408D-93AD-5F468B3DEAF7}"/>
              </a:ext>
            </a:extLst>
          </p:cNvPr>
          <p:cNvSpPr/>
          <p:nvPr userDrawn="1"/>
        </p:nvSpPr>
        <p:spPr>
          <a:xfrm>
            <a:off x="2803767" y="2666040"/>
            <a:ext cx="2109124" cy="3107671"/>
          </a:xfrm>
          <a:prstGeom prst="rect">
            <a:avLst/>
          </a:prstGeom>
          <a:solidFill>
            <a:schemeClr val="tx2">
              <a:lumMod val="20000"/>
              <a:lumOff val="80000"/>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38032315-9617-47FB-AD91-88C8100047DF}"/>
              </a:ext>
            </a:extLst>
          </p:cNvPr>
          <p:cNvSpPr/>
          <p:nvPr userDrawn="1"/>
        </p:nvSpPr>
        <p:spPr>
          <a:xfrm>
            <a:off x="5048486" y="2666040"/>
            <a:ext cx="2109124" cy="3107671"/>
          </a:xfrm>
          <a:prstGeom prst="rect">
            <a:avLst/>
          </a:prstGeom>
          <a:solidFill>
            <a:schemeClr val="bg1">
              <a:alpha val="5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3D14EF52-ED62-4610-953D-3E9A49310ED6}"/>
              </a:ext>
            </a:extLst>
          </p:cNvPr>
          <p:cNvSpPr/>
          <p:nvPr userDrawn="1"/>
        </p:nvSpPr>
        <p:spPr>
          <a:xfrm>
            <a:off x="7293205" y="2666040"/>
            <a:ext cx="2109124" cy="3107671"/>
          </a:xfrm>
          <a:prstGeom prst="rect">
            <a:avLst/>
          </a:prstGeom>
          <a:solidFill>
            <a:schemeClr val="tx2">
              <a:lumMod val="20000"/>
              <a:lumOff val="80000"/>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2437078C-8DA1-4066-8E13-8329AA296C1B}"/>
              </a:ext>
            </a:extLst>
          </p:cNvPr>
          <p:cNvSpPr/>
          <p:nvPr userDrawn="1"/>
        </p:nvSpPr>
        <p:spPr>
          <a:xfrm>
            <a:off x="9537925" y="2666040"/>
            <a:ext cx="2109124" cy="3107671"/>
          </a:xfrm>
          <a:prstGeom prst="rect">
            <a:avLst/>
          </a:prstGeom>
          <a:solidFill>
            <a:schemeClr val="bg1">
              <a:alpha val="5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indent="0" algn="ctr" fontAlgn="auto">
              <a:lnSpc>
                <a:spcPct val="100000"/>
              </a:lnSpc>
              <a:spcBef>
                <a:spcPts val="0"/>
              </a:spcBef>
              <a:spcAft>
                <a:spcPts val="0"/>
              </a:spcAft>
              <a:buClrTx/>
              <a:buSzTx/>
              <a:buFontTx/>
              <a:buNone/>
              <a:tabLst/>
            </a:pPr>
            <a:endParaRPr kumimoji="0" lang="en-US" b="0" i="0" u="none" strike="noStrike" cap="none" spc="0" normalizeH="0" baseline="0" noProof="0" dirty="0">
              <a:ln>
                <a:noFill/>
              </a:ln>
              <a:solidFill>
                <a:srgbClr val="FFFFFF"/>
              </a:solidFill>
              <a:effectLst/>
              <a:uLnTx/>
              <a:uFillTx/>
              <a:latin typeface="Calibri" panose="020F0502020204030204"/>
            </a:endParaRPr>
          </a:p>
        </p:txBody>
      </p:sp>
      <p:cxnSp>
        <p:nvCxnSpPr>
          <p:cNvPr id="15" name="Straight Connector 14">
            <a:extLst>
              <a:ext uri="{FF2B5EF4-FFF2-40B4-BE49-F238E27FC236}">
                <a16:creationId xmlns:a16="http://schemas.microsoft.com/office/drawing/2014/main" id="{ED352967-2C31-43D7-902C-CC6EB04D630B}"/>
              </a:ext>
            </a:extLst>
          </p:cNvPr>
          <p:cNvCxnSpPr>
            <a:cxnSpLocks/>
          </p:cNvCxnSpPr>
          <p:nvPr userDrawn="1"/>
        </p:nvCxnSpPr>
        <p:spPr>
          <a:xfrm>
            <a:off x="559048" y="2559409"/>
            <a:ext cx="2109124" cy="0"/>
          </a:xfrm>
          <a:prstGeom prst="line">
            <a:avLst/>
          </a:prstGeom>
          <a:ln w="9525">
            <a:solidFill>
              <a:schemeClr val="accent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31B19A45-1B74-4568-B4D9-AFFE0B99B2ED}"/>
              </a:ext>
            </a:extLst>
          </p:cNvPr>
          <p:cNvCxnSpPr>
            <a:cxnSpLocks/>
          </p:cNvCxnSpPr>
          <p:nvPr userDrawn="1"/>
        </p:nvCxnSpPr>
        <p:spPr>
          <a:xfrm>
            <a:off x="2803767" y="2559409"/>
            <a:ext cx="2109124" cy="0"/>
          </a:xfrm>
          <a:prstGeom prst="line">
            <a:avLst/>
          </a:prstGeom>
          <a:ln w="9525">
            <a:solidFill>
              <a:schemeClr val="accent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15DAC0FF-421A-4F45-8A74-C5F6EFC5C34E}"/>
              </a:ext>
            </a:extLst>
          </p:cNvPr>
          <p:cNvCxnSpPr>
            <a:cxnSpLocks/>
          </p:cNvCxnSpPr>
          <p:nvPr userDrawn="1"/>
        </p:nvCxnSpPr>
        <p:spPr>
          <a:xfrm>
            <a:off x="5048486" y="2559409"/>
            <a:ext cx="2109124" cy="0"/>
          </a:xfrm>
          <a:prstGeom prst="line">
            <a:avLst/>
          </a:prstGeom>
          <a:ln w="9525">
            <a:solidFill>
              <a:schemeClr val="accent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BEE9F117-E8FC-4305-98ED-CB78D87915F2}"/>
              </a:ext>
            </a:extLst>
          </p:cNvPr>
          <p:cNvCxnSpPr>
            <a:cxnSpLocks/>
          </p:cNvCxnSpPr>
          <p:nvPr userDrawn="1"/>
        </p:nvCxnSpPr>
        <p:spPr>
          <a:xfrm>
            <a:off x="7293205" y="2559409"/>
            <a:ext cx="2109124" cy="0"/>
          </a:xfrm>
          <a:prstGeom prst="line">
            <a:avLst/>
          </a:prstGeom>
          <a:ln w="9525">
            <a:solidFill>
              <a:schemeClr val="accent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32" name="Rectangle 31">
            <a:extLst>
              <a:ext uri="{FF2B5EF4-FFF2-40B4-BE49-F238E27FC236}">
                <a16:creationId xmlns:a16="http://schemas.microsoft.com/office/drawing/2014/main" id="{E1738EF0-2619-417F-8B0D-D40AEFAA5A19}"/>
              </a:ext>
            </a:extLst>
          </p:cNvPr>
          <p:cNvSpPr/>
          <p:nvPr userDrawn="1"/>
        </p:nvSpPr>
        <p:spPr>
          <a:xfrm>
            <a:off x="605177" y="2688401"/>
            <a:ext cx="2016865" cy="1640449"/>
          </a:xfrm>
          <a:prstGeom prst="rect">
            <a:avLst/>
          </a:prstGeom>
        </p:spPr>
        <p:txBody>
          <a:bodyPr wrap="square">
            <a:spAutoFit/>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kumimoji="0" lang="en-US" sz="1050" b="0" i="0" u="none" strike="noStrike" kern="1200" cap="none" spc="0" normalizeH="0" baseline="0" noProof="0" dirty="0">
                <a:ln>
                  <a:noFill/>
                </a:ln>
                <a:solidFill>
                  <a:schemeClr val="accent3"/>
                </a:solidFill>
                <a:effectLst/>
                <a:uLnTx/>
                <a:uFillTx/>
                <a:latin typeface="Calibri" panose="020F0502020204030204" pitchFamily="34" charset="0"/>
                <a:ea typeface="Calibri" panose="020F0502020204030204" pitchFamily="34" charset="0"/>
                <a:cs typeface="Calibri" panose="020F0502020204030204" pitchFamily="34" charset="0"/>
              </a:rPr>
              <a:t>Innovation is fueling consumer expectations in banking and payments, requiring banks to implement huge changes to stay current. At Capco, we help our clients emerge as winners, achieving operational excellence whilst delivering transformed customer experiences.</a:t>
            </a:r>
          </a:p>
        </p:txBody>
      </p:sp>
      <p:sp>
        <p:nvSpPr>
          <p:cNvPr id="33" name="Rectangle 32">
            <a:extLst>
              <a:ext uri="{FF2B5EF4-FFF2-40B4-BE49-F238E27FC236}">
                <a16:creationId xmlns:a16="http://schemas.microsoft.com/office/drawing/2014/main" id="{0850FDE8-2780-4C96-A7BC-E00685275EA8}"/>
              </a:ext>
            </a:extLst>
          </p:cNvPr>
          <p:cNvSpPr/>
          <p:nvPr userDrawn="1"/>
        </p:nvSpPr>
        <p:spPr>
          <a:xfrm>
            <a:off x="2849896" y="2688401"/>
            <a:ext cx="2016865" cy="1467580"/>
          </a:xfrm>
          <a:prstGeom prst="rect">
            <a:avLst/>
          </a:prstGeom>
        </p:spPr>
        <p:txBody>
          <a:bodyPr wrap="square">
            <a:spAutoFit/>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kumimoji="0" lang="en-US" sz="1050" b="0" i="0" u="none" strike="noStrike" kern="1200" cap="none" spc="0" normalizeH="0" baseline="0" noProof="0" dirty="0">
                <a:ln>
                  <a:noFill/>
                </a:ln>
                <a:solidFill>
                  <a:schemeClr val="accent3"/>
                </a:solidFill>
                <a:effectLst/>
                <a:uLnTx/>
                <a:uFillTx/>
                <a:latin typeface="Calibri" panose="020F0502020204030204" pitchFamily="34" charset="0"/>
                <a:ea typeface="Calibri" panose="020F0502020204030204" pitchFamily="34" charset="0"/>
                <a:cs typeface="Calibri" panose="020F0502020204030204" pitchFamily="34" charset="0"/>
              </a:rPr>
              <a:t>Capital markets is where Capco started – it is at the heart of what we do. We understand today’s challenging regulatory landscape, the demand to stay competitive and the ever-present need to cut costs. We help banking clients optimize performance. Expertly.</a:t>
            </a:r>
          </a:p>
        </p:txBody>
      </p:sp>
      <p:sp>
        <p:nvSpPr>
          <p:cNvPr id="34" name="Rectangle 33">
            <a:extLst>
              <a:ext uri="{FF2B5EF4-FFF2-40B4-BE49-F238E27FC236}">
                <a16:creationId xmlns:a16="http://schemas.microsoft.com/office/drawing/2014/main" id="{BE56F7C0-C4EA-460B-AF73-FD6A9E5FF401}"/>
              </a:ext>
            </a:extLst>
          </p:cNvPr>
          <p:cNvSpPr/>
          <p:nvPr userDrawn="1"/>
        </p:nvSpPr>
        <p:spPr>
          <a:xfrm>
            <a:off x="5094615" y="2688401"/>
            <a:ext cx="2016865" cy="2677656"/>
          </a:xfrm>
          <a:prstGeom prst="rect">
            <a:avLst/>
          </a:prstGeom>
        </p:spPr>
        <p:txBody>
          <a:bodyPr wrap="square">
            <a:spAutoFit/>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kumimoji="0" lang="en-US" sz="1050" b="0" i="0" u="none" strike="noStrike" kern="1200" cap="none" spc="0" normalizeH="0" baseline="0" noProof="0" dirty="0">
                <a:ln>
                  <a:noFill/>
                </a:ln>
                <a:solidFill>
                  <a:schemeClr val="accent3"/>
                </a:solidFill>
                <a:effectLst/>
                <a:uLnTx/>
                <a:uFillTx/>
                <a:latin typeface="Calibri" panose="020F0502020204030204" pitchFamily="34" charset="0"/>
                <a:ea typeface="Calibri" panose="020F0502020204030204" pitchFamily="34" charset="0"/>
                <a:cs typeface="Calibri" panose="020F0502020204030204" pitchFamily="34" charset="0"/>
              </a:rPr>
              <a:t>Wealth and Asset Management is entering a revolution – the advisory space is now a hybrid of human and robotic interactions working together to deliver enhanced client services. We focus on digital trust, API and transformation strategy because we recognize that costs are on the rise, and regulatory pressures are adding to complexity. Our clients want to optimize operations while realizing digital opportunities – Capco helps to achieve this. </a:t>
            </a:r>
          </a:p>
        </p:txBody>
      </p:sp>
      <p:sp>
        <p:nvSpPr>
          <p:cNvPr id="35" name="Rectangle 34">
            <a:extLst>
              <a:ext uri="{FF2B5EF4-FFF2-40B4-BE49-F238E27FC236}">
                <a16:creationId xmlns:a16="http://schemas.microsoft.com/office/drawing/2014/main" id="{F93483C4-2792-4DBA-B44B-E29EC9B8FA5F}"/>
              </a:ext>
            </a:extLst>
          </p:cNvPr>
          <p:cNvSpPr/>
          <p:nvPr userDrawn="1"/>
        </p:nvSpPr>
        <p:spPr>
          <a:xfrm>
            <a:off x="7339335" y="2688401"/>
            <a:ext cx="2016865" cy="2677656"/>
          </a:xfrm>
          <a:prstGeom prst="rect">
            <a:avLst/>
          </a:prstGeom>
        </p:spPr>
        <p:txBody>
          <a:bodyPr wrap="square">
            <a:spAutoFit/>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kumimoji="0" lang="en-US" sz="1050" b="0" i="0" u="none" strike="noStrike" kern="1200" cap="none" spc="0" normalizeH="0" baseline="0" noProof="0" dirty="0">
                <a:ln>
                  <a:noFill/>
                </a:ln>
                <a:solidFill>
                  <a:schemeClr val="accent3"/>
                </a:solidFill>
                <a:effectLst/>
                <a:uLnTx/>
                <a:uFillTx/>
                <a:latin typeface="Calibri" panose="020F0502020204030204" pitchFamily="34" charset="0"/>
                <a:ea typeface="Calibri" panose="020F0502020204030204" pitchFamily="34" charset="0"/>
                <a:cs typeface="Calibri" panose="020F0502020204030204" pitchFamily="34" charset="0"/>
              </a:rPr>
              <a:t>Adding value to our clients is our most important objective and thinking creatively is how we make it happen. Across the business areas of Property &amp; Casualty, Life &amp; Retirement, Reinsurance, Employee Benefits and Distribution (including brokers, MGAs, agents and wholesalers), Capco is innovating around the globe. Our services include a wide range of strategy and implementation offerings, from digital to core systems and data science.</a:t>
            </a:r>
          </a:p>
        </p:txBody>
      </p:sp>
      <p:cxnSp>
        <p:nvCxnSpPr>
          <p:cNvPr id="36" name="Straight Connector 35">
            <a:extLst>
              <a:ext uri="{FF2B5EF4-FFF2-40B4-BE49-F238E27FC236}">
                <a16:creationId xmlns:a16="http://schemas.microsoft.com/office/drawing/2014/main" id="{B0C0CCFD-24F3-408E-AB82-1758702D40EC}"/>
              </a:ext>
            </a:extLst>
          </p:cNvPr>
          <p:cNvCxnSpPr>
            <a:cxnSpLocks/>
          </p:cNvCxnSpPr>
          <p:nvPr userDrawn="1"/>
        </p:nvCxnSpPr>
        <p:spPr>
          <a:xfrm>
            <a:off x="9537925" y="2559409"/>
            <a:ext cx="2109124" cy="0"/>
          </a:xfrm>
          <a:prstGeom prst="line">
            <a:avLst/>
          </a:prstGeom>
          <a:ln w="9525">
            <a:solidFill>
              <a:schemeClr val="accent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38" name="Rectangle 37">
            <a:extLst>
              <a:ext uri="{FF2B5EF4-FFF2-40B4-BE49-F238E27FC236}">
                <a16:creationId xmlns:a16="http://schemas.microsoft.com/office/drawing/2014/main" id="{0AAA2FA2-D9E1-4684-8894-9E96D1F1240D}"/>
              </a:ext>
            </a:extLst>
          </p:cNvPr>
          <p:cNvSpPr/>
          <p:nvPr userDrawn="1"/>
        </p:nvSpPr>
        <p:spPr>
          <a:xfrm>
            <a:off x="9584054" y="2688401"/>
            <a:ext cx="2016865" cy="1467581"/>
          </a:xfrm>
          <a:prstGeom prst="rect">
            <a:avLst/>
          </a:prstGeom>
        </p:spPr>
        <p:txBody>
          <a:bodyPr wrap="square">
            <a:spAutoFit/>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kumimoji="0" lang="en-US" sz="1050" b="0" i="0" u="none" strike="noStrike" kern="1200" cap="none" spc="0" normalizeH="0" baseline="0" noProof="0" dirty="0">
                <a:ln>
                  <a:noFill/>
                </a:ln>
                <a:solidFill>
                  <a:schemeClr val="accent3"/>
                </a:solidFill>
                <a:effectLst/>
                <a:uLnTx/>
                <a:uFillTx/>
                <a:latin typeface="Calibri" panose="020F0502020204030204" pitchFamily="34" charset="0"/>
                <a:ea typeface="Calibri" panose="020F0502020204030204" pitchFamily="34" charset="0"/>
                <a:cs typeface="Calibri" panose="020F0502020204030204" pitchFamily="34" charset="0"/>
              </a:rPr>
              <a:t>Competition is fierce in today's energy markets. Regulation is tight, technology is disruptive, data is intensive, and processes are complex. We understand and simplify the energy industry to empower our clients to stay at the front of the pack.</a:t>
            </a:r>
          </a:p>
        </p:txBody>
      </p:sp>
      <p:sp>
        <p:nvSpPr>
          <p:cNvPr id="42" name="Rectangle 41">
            <a:extLst>
              <a:ext uri="{FF2B5EF4-FFF2-40B4-BE49-F238E27FC236}">
                <a16:creationId xmlns:a16="http://schemas.microsoft.com/office/drawing/2014/main" id="{D77F5919-F1F1-4E82-A66B-01C86AC9A48C}"/>
              </a:ext>
            </a:extLst>
          </p:cNvPr>
          <p:cNvSpPr/>
          <p:nvPr userDrawn="1"/>
        </p:nvSpPr>
        <p:spPr>
          <a:xfrm>
            <a:off x="1211521" y="2068246"/>
            <a:ext cx="1607851"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Century Gothic" panose="020B0502020202020204" pitchFamily="34" charset="0"/>
                <a:ea typeface="Arial" charset="0"/>
                <a:cs typeface="Arial Narrow" panose="020B0604020202020204" pitchFamily="34" charset="0"/>
              </a:rPr>
              <a:t>BANKING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Century Gothic" panose="020B0502020202020204" pitchFamily="34" charset="0"/>
                <a:ea typeface="Arial" charset="0"/>
                <a:cs typeface="Arial Narrow" panose="020B0604020202020204" pitchFamily="34" charset="0"/>
              </a:rPr>
              <a:t>&amp; PAYMENTS</a:t>
            </a:r>
          </a:p>
        </p:txBody>
      </p:sp>
      <p:sp>
        <p:nvSpPr>
          <p:cNvPr id="43" name="Rectangle 42">
            <a:extLst>
              <a:ext uri="{FF2B5EF4-FFF2-40B4-BE49-F238E27FC236}">
                <a16:creationId xmlns:a16="http://schemas.microsoft.com/office/drawing/2014/main" id="{02B92818-FBD7-427F-AFA8-8B33D4C3A7DC}"/>
              </a:ext>
            </a:extLst>
          </p:cNvPr>
          <p:cNvSpPr/>
          <p:nvPr userDrawn="1"/>
        </p:nvSpPr>
        <p:spPr>
          <a:xfrm>
            <a:off x="3465495" y="2168701"/>
            <a:ext cx="1553445" cy="27699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Century Gothic" panose="020B0502020202020204" pitchFamily="34" charset="0"/>
                <a:ea typeface="Arial" charset="0"/>
                <a:cs typeface="Arial Narrow" panose="020B0604020202020204" pitchFamily="34" charset="0"/>
              </a:rPr>
              <a:t>CAPITAL MARKETS</a:t>
            </a:r>
          </a:p>
        </p:txBody>
      </p:sp>
      <p:sp>
        <p:nvSpPr>
          <p:cNvPr id="44" name="Rectangle 43">
            <a:extLst>
              <a:ext uri="{FF2B5EF4-FFF2-40B4-BE49-F238E27FC236}">
                <a16:creationId xmlns:a16="http://schemas.microsoft.com/office/drawing/2014/main" id="{B08B9DAD-430F-4DA7-A115-86AB80B3F2F8}"/>
              </a:ext>
            </a:extLst>
          </p:cNvPr>
          <p:cNvSpPr/>
          <p:nvPr userDrawn="1"/>
        </p:nvSpPr>
        <p:spPr>
          <a:xfrm>
            <a:off x="5412870" y="2052000"/>
            <a:ext cx="2210560"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Century Gothic" panose="020B0502020202020204" pitchFamily="34" charset="0"/>
                <a:ea typeface="Arial" charset="0"/>
                <a:cs typeface="Arial Narrow" panose="020B0604020202020204" pitchFamily="34" charset="0"/>
              </a:rPr>
              <a:t>WEALTH &amp; ASSET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Century Gothic" panose="020B0502020202020204" pitchFamily="34" charset="0"/>
                <a:ea typeface="Arial" charset="0"/>
                <a:cs typeface="Arial Narrow" panose="020B0604020202020204" pitchFamily="34" charset="0"/>
              </a:rPr>
              <a:t>MANAGEMENT</a:t>
            </a:r>
          </a:p>
        </p:txBody>
      </p:sp>
      <p:sp>
        <p:nvSpPr>
          <p:cNvPr id="45" name="Rectangle 44">
            <a:extLst>
              <a:ext uri="{FF2B5EF4-FFF2-40B4-BE49-F238E27FC236}">
                <a16:creationId xmlns:a16="http://schemas.microsoft.com/office/drawing/2014/main" id="{24DF95AB-02AA-44FC-9992-5157C865A72B}"/>
              </a:ext>
            </a:extLst>
          </p:cNvPr>
          <p:cNvSpPr/>
          <p:nvPr userDrawn="1"/>
        </p:nvSpPr>
        <p:spPr>
          <a:xfrm>
            <a:off x="7789484" y="2173474"/>
            <a:ext cx="1037463" cy="276999"/>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Century Gothic" panose="020B0502020202020204" pitchFamily="34" charset="0"/>
                <a:ea typeface="Arial" charset="0"/>
                <a:cs typeface="Arial Narrow" panose="020B0604020202020204" pitchFamily="34" charset="0"/>
              </a:rPr>
              <a:t>INSURANCE</a:t>
            </a:r>
          </a:p>
        </p:txBody>
      </p:sp>
      <p:sp>
        <p:nvSpPr>
          <p:cNvPr id="46" name="Rectangle 45">
            <a:extLst>
              <a:ext uri="{FF2B5EF4-FFF2-40B4-BE49-F238E27FC236}">
                <a16:creationId xmlns:a16="http://schemas.microsoft.com/office/drawing/2014/main" id="{68568709-4196-4F98-AC18-A8B75E682154}"/>
              </a:ext>
            </a:extLst>
          </p:cNvPr>
          <p:cNvSpPr/>
          <p:nvPr userDrawn="1"/>
        </p:nvSpPr>
        <p:spPr>
          <a:xfrm>
            <a:off x="10035978" y="2165178"/>
            <a:ext cx="774571" cy="276999"/>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Century Gothic" panose="020B0502020202020204" pitchFamily="34" charset="0"/>
                <a:ea typeface="Arial" charset="0"/>
                <a:cs typeface="Arial Narrow" panose="020B0604020202020204" pitchFamily="34" charset="0"/>
              </a:rPr>
              <a:t>ENERGY</a:t>
            </a:r>
          </a:p>
        </p:txBody>
      </p:sp>
      <p:pic>
        <p:nvPicPr>
          <p:cNvPr id="47" name="Graphic 46">
            <a:extLst>
              <a:ext uri="{FF2B5EF4-FFF2-40B4-BE49-F238E27FC236}">
                <a16:creationId xmlns:a16="http://schemas.microsoft.com/office/drawing/2014/main" id="{B69E219F-B828-4420-A2A4-241136266779}"/>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5200390" y="2018074"/>
            <a:ext cx="161575" cy="409323"/>
          </a:xfrm>
          <a:prstGeom prst="rect">
            <a:avLst/>
          </a:prstGeom>
        </p:spPr>
      </p:pic>
      <p:pic>
        <p:nvPicPr>
          <p:cNvPr id="48" name="Graphic 47">
            <a:extLst>
              <a:ext uri="{FF2B5EF4-FFF2-40B4-BE49-F238E27FC236}">
                <a16:creationId xmlns:a16="http://schemas.microsoft.com/office/drawing/2014/main" id="{F14AF7E2-6AC3-4DCF-B758-BE35EF2CCBE9}"/>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634907" y="1974188"/>
            <a:ext cx="502206" cy="453210"/>
          </a:xfrm>
          <a:prstGeom prst="rect">
            <a:avLst/>
          </a:prstGeom>
        </p:spPr>
      </p:pic>
      <p:pic>
        <p:nvPicPr>
          <p:cNvPr id="49" name="Graphic 48">
            <a:extLst>
              <a:ext uri="{FF2B5EF4-FFF2-40B4-BE49-F238E27FC236}">
                <a16:creationId xmlns:a16="http://schemas.microsoft.com/office/drawing/2014/main" id="{69FE54B5-90E7-48C7-AE37-919CE06428A6}"/>
              </a:ext>
            </a:extLst>
          </p:cNvPr>
          <p:cNvPicPr>
            <a:picLocks noChangeAspect="1"/>
          </p:cNvPicPr>
          <p:nvPr userDrawn="1"/>
        </p:nvPicPr>
        <p:blipFill>
          <a:blip r:embed="rId7">
            <a:extLst>
              <a:ext uri="{96DAC541-7B7A-43D3-8B79-37D633B846F1}">
                <asvg:svgBlip xmlns:asvg="http://schemas.microsoft.com/office/drawing/2016/SVG/main" r:embed="rId8"/>
              </a:ext>
            </a:extLst>
          </a:blip>
          <a:stretch>
            <a:fillRect/>
          </a:stretch>
        </p:blipFill>
        <p:spPr>
          <a:xfrm>
            <a:off x="2894109" y="1974188"/>
            <a:ext cx="557250" cy="445800"/>
          </a:xfrm>
          <a:prstGeom prst="rect">
            <a:avLst/>
          </a:prstGeom>
        </p:spPr>
      </p:pic>
      <p:pic>
        <p:nvPicPr>
          <p:cNvPr id="50" name="Graphic 49">
            <a:extLst>
              <a:ext uri="{FF2B5EF4-FFF2-40B4-BE49-F238E27FC236}">
                <a16:creationId xmlns:a16="http://schemas.microsoft.com/office/drawing/2014/main" id="{4EA1478D-747B-4005-B387-532CCCA7E067}"/>
              </a:ext>
            </a:extLst>
          </p:cNvPr>
          <p:cNvPicPr>
            <a:picLocks noChangeAspect="1"/>
          </p:cNvPicPr>
          <p:nvPr userDrawn="1"/>
        </p:nvPicPr>
        <p:blipFill>
          <a:blip r:embed="rId9">
            <a:extLst>
              <a:ext uri="{96DAC541-7B7A-43D3-8B79-37D633B846F1}">
                <asvg:svgBlip xmlns:asvg="http://schemas.microsoft.com/office/drawing/2016/SVG/main" r:embed="rId10"/>
              </a:ext>
            </a:extLst>
          </a:blip>
          <a:stretch>
            <a:fillRect/>
          </a:stretch>
        </p:blipFill>
        <p:spPr>
          <a:xfrm>
            <a:off x="9668010" y="1924505"/>
            <a:ext cx="360343" cy="493803"/>
          </a:xfrm>
          <a:prstGeom prst="rect">
            <a:avLst/>
          </a:prstGeom>
        </p:spPr>
      </p:pic>
      <p:pic>
        <p:nvPicPr>
          <p:cNvPr id="51" name="Graphic 50">
            <a:extLst>
              <a:ext uri="{FF2B5EF4-FFF2-40B4-BE49-F238E27FC236}">
                <a16:creationId xmlns:a16="http://schemas.microsoft.com/office/drawing/2014/main" id="{1A91C601-C8A7-4220-B04D-6F8CF4260871}"/>
              </a:ext>
            </a:extLst>
          </p:cNvPr>
          <p:cNvPicPr>
            <a:picLocks noChangeAspect="1"/>
          </p:cNvPicPr>
          <p:nvPr userDrawn="1"/>
        </p:nvPicPr>
        <p:blipFill>
          <a:blip r:embed="rId11">
            <a:extLst>
              <a:ext uri="{96DAC541-7B7A-43D3-8B79-37D633B846F1}">
                <asvg:svgBlip xmlns:asvg="http://schemas.microsoft.com/office/drawing/2016/SVG/main" r:embed="rId12"/>
              </a:ext>
            </a:extLst>
          </a:blip>
          <a:stretch>
            <a:fillRect/>
          </a:stretch>
        </p:blipFill>
        <p:spPr>
          <a:xfrm>
            <a:off x="7346583" y="2001010"/>
            <a:ext cx="427338" cy="427338"/>
          </a:xfrm>
          <a:prstGeom prst="rect">
            <a:avLst/>
          </a:prstGeom>
        </p:spPr>
      </p:pic>
    </p:spTree>
    <p:extLst>
      <p:ext uri="{BB962C8B-B14F-4D97-AF65-F5344CB8AC3E}">
        <p14:creationId xmlns:p14="http://schemas.microsoft.com/office/powerpoint/2010/main" val="189123207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blank" preserve="1">
  <p:cSld name="Our Industry Domains_dark">
    <p:spTree>
      <p:nvGrpSpPr>
        <p:cNvPr id="1" name=""/>
        <p:cNvGrpSpPr/>
        <p:nvPr/>
      </p:nvGrpSpPr>
      <p:grpSpPr>
        <a:xfrm>
          <a:off x="0" y="0"/>
          <a:ext cx="0" cy="0"/>
          <a:chOff x="0" y="0"/>
          <a:chExt cx="0" cy="0"/>
        </a:xfrm>
      </p:grpSpPr>
      <p:pic>
        <p:nvPicPr>
          <p:cNvPr id="41" name="Picture 40">
            <a:extLst>
              <a:ext uri="{FF2B5EF4-FFF2-40B4-BE49-F238E27FC236}">
                <a16:creationId xmlns:a16="http://schemas.microsoft.com/office/drawing/2014/main" id="{3675C788-6157-482F-A486-0EEAF7161C22}"/>
              </a:ext>
            </a:extLst>
          </p:cNvPr>
          <p:cNvPicPr>
            <a:picLocks/>
          </p:cNvPicPr>
          <p:nvPr userDrawn="1"/>
        </p:nvPicPr>
        <p:blipFill>
          <a:blip r:embed="rId2">
            <a:extLst>
              <a:ext uri="{28A0092B-C50C-407E-A947-70E740481C1C}">
                <a14:useLocalDpi xmlns:a14="http://schemas.microsoft.com/office/drawing/2010/main" val="0"/>
              </a:ext>
            </a:extLst>
          </a:blip>
          <a:srcRect t="75" b="75"/>
          <a:stretch/>
        </p:blipFill>
        <p:spPr>
          <a:xfrm>
            <a:off x="0" y="0"/>
            <a:ext cx="12192000" cy="6858000"/>
          </a:xfrm>
          <a:prstGeom prst="rect">
            <a:avLst/>
          </a:prstGeom>
        </p:spPr>
      </p:pic>
      <p:sp>
        <p:nvSpPr>
          <p:cNvPr id="5" name="Footer Placeholder 3">
            <a:extLst>
              <a:ext uri="{FF2B5EF4-FFF2-40B4-BE49-F238E27FC236}">
                <a16:creationId xmlns:a16="http://schemas.microsoft.com/office/drawing/2014/main" id="{E99C7981-0EEE-4F6D-A405-BF1594469F15}"/>
              </a:ext>
            </a:extLst>
          </p:cNvPr>
          <p:cNvSpPr>
            <a:spLocks noGrp="1"/>
          </p:cNvSpPr>
          <p:nvPr>
            <p:ph type="ftr" sz="quarter" idx="3"/>
          </p:nvPr>
        </p:nvSpPr>
        <p:spPr>
          <a:xfrm>
            <a:off x="3895724" y="6463172"/>
            <a:ext cx="7477125" cy="297962"/>
          </a:xfrm>
          <a:prstGeom prst="rect">
            <a:avLst/>
          </a:prstGeom>
          <a:noFill/>
        </p:spPr>
        <p:txBody>
          <a:bodyPr vert="horz" lIns="45720" tIns="36000" rIns="91440" bIns="45720" rtlCol="0" anchor="t" anchorCtr="0">
            <a:spAutoFit/>
          </a:bodyPr>
          <a:lstStyle>
            <a:lvl1pPr>
              <a:defRPr lang="en-US" sz="700" smtClean="0">
                <a:solidFill>
                  <a:schemeClr val="bg2">
                    <a:lumMod val="75000"/>
                  </a:schemeClr>
                </a:solidFill>
              </a:defRPr>
            </a:lvl1pPr>
          </a:lstStyle>
          <a:p>
            <a:r>
              <a:rPr lang="en-US" dirty="0"/>
              <a:t>To edit the footer text go to Insert &gt; Header &amp; Footer</a:t>
            </a:r>
          </a:p>
          <a:p>
            <a:r>
              <a:rPr lang="en-US" dirty="0"/>
              <a:t>Footer can span to two lines </a:t>
            </a:r>
          </a:p>
        </p:txBody>
      </p:sp>
      <p:sp>
        <p:nvSpPr>
          <p:cNvPr id="6" name="TextBox 5">
            <a:extLst>
              <a:ext uri="{FF2B5EF4-FFF2-40B4-BE49-F238E27FC236}">
                <a16:creationId xmlns:a16="http://schemas.microsoft.com/office/drawing/2014/main" id="{1F8338AC-4500-47E3-BBAF-D63CA2D1C27B}"/>
              </a:ext>
            </a:extLst>
          </p:cNvPr>
          <p:cNvSpPr txBox="1"/>
          <p:nvPr userDrawn="1"/>
        </p:nvSpPr>
        <p:spPr>
          <a:xfrm>
            <a:off x="550863" y="6486685"/>
            <a:ext cx="4929135" cy="123111"/>
          </a:xfrm>
          <a:prstGeom prst="rect">
            <a:avLst/>
          </a:prstGeom>
          <a:noFill/>
        </p:spPr>
        <p:txBody>
          <a:bodyPr wrap="square" lIns="0" tIns="0" rIns="0" bIns="0" rtlCol="0">
            <a:spAutoFit/>
          </a:bodyPr>
          <a:lstStyle/>
          <a:p>
            <a:pPr marL="0" marR="0" lvl="0" indent="0" algn="l" defTabSz="108834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rPr>
              <a:t>© 2022 The Capital Markets Company. Capco Confidential. All rights reserved.</a:t>
            </a:r>
          </a:p>
        </p:txBody>
      </p:sp>
      <p:sp>
        <p:nvSpPr>
          <p:cNvPr id="7" name="TextBox 6">
            <a:extLst>
              <a:ext uri="{FF2B5EF4-FFF2-40B4-BE49-F238E27FC236}">
                <a16:creationId xmlns:a16="http://schemas.microsoft.com/office/drawing/2014/main" id="{E0B722DA-A7EF-42D4-97E8-22596004672B}"/>
              </a:ext>
            </a:extLst>
          </p:cNvPr>
          <p:cNvSpPr txBox="1"/>
          <p:nvPr userDrawn="1"/>
        </p:nvSpPr>
        <p:spPr>
          <a:xfrm>
            <a:off x="11372849" y="6423669"/>
            <a:ext cx="298722" cy="269383"/>
          </a:xfrm>
          <a:prstGeom prst="rect">
            <a:avLst/>
          </a:prstGeom>
          <a:noFill/>
        </p:spPr>
        <p:txBody>
          <a:bodyPr wrap="square" lIns="0" tIns="0" rIns="0" bIns="0" rtlCol="0" anchor="ctr" anchorCtr="0">
            <a:noAutofit/>
          </a:bodyPr>
          <a:lstStyle/>
          <a:p>
            <a:pPr marL="0" marR="0" lvl="0" indent="0" algn="r" defTabSz="1088340" rtl="0" eaLnBrk="1" fontAlgn="auto" latinLnBrk="0" hangingPunct="1">
              <a:lnSpc>
                <a:spcPct val="100000"/>
              </a:lnSpc>
              <a:spcBef>
                <a:spcPts val="0"/>
              </a:spcBef>
              <a:spcAft>
                <a:spcPts val="0"/>
              </a:spcAft>
              <a:buClrTx/>
              <a:buSzTx/>
              <a:buFontTx/>
              <a:buNone/>
              <a:tabLst/>
              <a:defRPr/>
            </a:pPr>
            <a:fld id="{3BB745A9-307D-7A4A-B43D-4F1813E0F239}" type="slidenum">
              <a:rPr kumimoji="0" lang="en-US" sz="800" b="0" i="0" u="none" strike="noStrike" kern="1200" cap="none" spc="0" normalizeH="0" baseline="0" noProof="0" smtClean="0">
                <a:ln>
                  <a:noFill/>
                </a:ln>
                <a:solidFill>
                  <a:schemeClr val="bg2">
                    <a:lumMod val="75000"/>
                  </a:schemeClr>
                </a:solidFill>
                <a:effectLst/>
                <a:uLnTx/>
                <a:uFillTx/>
                <a:latin typeface="Calibri" panose="020F0502020204030204" pitchFamily="34" charset="0"/>
                <a:cs typeface="Calibri" panose="020F0502020204030204" pitchFamily="34" charset="0"/>
              </a:rPr>
              <a:pPr marL="0" marR="0" lvl="0" indent="0" algn="r" defTabSz="108834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endParaRPr>
          </a:p>
        </p:txBody>
      </p:sp>
      <p:sp>
        <p:nvSpPr>
          <p:cNvPr id="8" name="Title 3">
            <a:extLst>
              <a:ext uri="{FF2B5EF4-FFF2-40B4-BE49-F238E27FC236}">
                <a16:creationId xmlns:a16="http://schemas.microsoft.com/office/drawing/2014/main" id="{AB509BF3-FEFE-4E4F-84DB-574D01A6710B}"/>
              </a:ext>
            </a:extLst>
          </p:cNvPr>
          <p:cNvSpPr txBox="1">
            <a:spLocks/>
          </p:cNvSpPr>
          <p:nvPr userDrawn="1"/>
        </p:nvSpPr>
        <p:spPr>
          <a:xfrm>
            <a:off x="542647" y="365126"/>
            <a:ext cx="11098999" cy="332399"/>
          </a:xfrm>
          <a:prstGeom prst="rect">
            <a:avLst/>
          </a:prstGeom>
        </p:spPr>
        <p:txBody>
          <a:bodyPr vert="horz" lIns="0" tIns="0" rIns="0" bIns="0" rtlCol="0" anchor="t" anchorCtr="0">
            <a:spAutoFit/>
          </a:bodyPr>
          <a:lstStyle>
            <a:lvl1pPr>
              <a:lnSpc>
                <a:spcPct val="90000"/>
              </a:lnSpc>
              <a:spcBef>
                <a:spcPct val="0"/>
              </a:spcBef>
              <a:buNone/>
              <a:defRPr sz="2400" b="0" i="0" cap="all" baseline="0">
                <a:latin typeface="Century Gothic" panose="020B05020202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400" b="0" i="0" u="none" strike="noStrike" kern="1200" cap="all" spc="0" normalizeH="0" baseline="0" noProof="0" dirty="0">
                <a:ln>
                  <a:noFill/>
                </a:ln>
                <a:solidFill>
                  <a:schemeClr val="bg1"/>
                </a:solidFill>
                <a:effectLst/>
                <a:uLnTx/>
                <a:uFillTx/>
                <a:latin typeface="Century Gothic" panose="020B0502020202020204" pitchFamily="34" charset="0"/>
                <a:ea typeface="+mj-ea"/>
                <a:cs typeface="+mj-cs"/>
              </a:rPr>
              <a:t>Our industry domains</a:t>
            </a:r>
          </a:p>
        </p:txBody>
      </p:sp>
      <p:sp>
        <p:nvSpPr>
          <p:cNvPr id="9" name="Rectangle 8">
            <a:extLst>
              <a:ext uri="{FF2B5EF4-FFF2-40B4-BE49-F238E27FC236}">
                <a16:creationId xmlns:a16="http://schemas.microsoft.com/office/drawing/2014/main" id="{8C4EFE66-7746-438A-BDD7-D4C86ECB6589}"/>
              </a:ext>
            </a:extLst>
          </p:cNvPr>
          <p:cNvSpPr/>
          <p:nvPr userDrawn="1"/>
        </p:nvSpPr>
        <p:spPr>
          <a:xfrm>
            <a:off x="559048" y="2666040"/>
            <a:ext cx="2109124" cy="310767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EBC5CC8-7786-408D-93AD-5F468B3DEAF7}"/>
              </a:ext>
            </a:extLst>
          </p:cNvPr>
          <p:cNvSpPr/>
          <p:nvPr userDrawn="1"/>
        </p:nvSpPr>
        <p:spPr>
          <a:xfrm>
            <a:off x="2803767" y="2666040"/>
            <a:ext cx="2109124" cy="3107671"/>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38032315-9617-47FB-AD91-88C8100047DF}"/>
              </a:ext>
            </a:extLst>
          </p:cNvPr>
          <p:cNvSpPr/>
          <p:nvPr userDrawn="1"/>
        </p:nvSpPr>
        <p:spPr>
          <a:xfrm>
            <a:off x="5048486" y="2666040"/>
            <a:ext cx="2109124" cy="310767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3D14EF52-ED62-4610-953D-3E9A49310ED6}"/>
              </a:ext>
            </a:extLst>
          </p:cNvPr>
          <p:cNvSpPr/>
          <p:nvPr userDrawn="1"/>
        </p:nvSpPr>
        <p:spPr>
          <a:xfrm>
            <a:off x="7293205" y="2666040"/>
            <a:ext cx="2109124" cy="3107671"/>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2437078C-8DA1-4066-8E13-8329AA296C1B}"/>
              </a:ext>
            </a:extLst>
          </p:cNvPr>
          <p:cNvSpPr/>
          <p:nvPr userDrawn="1"/>
        </p:nvSpPr>
        <p:spPr>
          <a:xfrm>
            <a:off x="9537925" y="2666040"/>
            <a:ext cx="2109124" cy="310767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indent="0" algn="ctr" fontAlgn="auto">
              <a:lnSpc>
                <a:spcPct val="100000"/>
              </a:lnSpc>
              <a:spcBef>
                <a:spcPts val="0"/>
              </a:spcBef>
              <a:spcAft>
                <a:spcPts val="0"/>
              </a:spcAft>
              <a:buClrTx/>
              <a:buSzTx/>
              <a:buFontTx/>
              <a:buNone/>
              <a:tabLst/>
            </a:pPr>
            <a:endParaRPr kumimoji="0" lang="en-US" b="0" i="0" u="none" strike="noStrike" cap="none" spc="0" normalizeH="0" baseline="0" noProof="0" dirty="0">
              <a:ln>
                <a:noFill/>
              </a:ln>
              <a:solidFill>
                <a:srgbClr val="FFFFFF"/>
              </a:solidFill>
              <a:effectLst/>
              <a:uLnTx/>
              <a:uFillTx/>
              <a:latin typeface="Calibri" panose="020F0502020204030204"/>
            </a:endParaRPr>
          </a:p>
        </p:txBody>
      </p:sp>
      <p:cxnSp>
        <p:nvCxnSpPr>
          <p:cNvPr id="15" name="Straight Connector 14">
            <a:extLst>
              <a:ext uri="{FF2B5EF4-FFF2-40B4-BE49-F238E27FC236}">
                <a16:creationId xmlns:a16="http://schemas.microsoft.com/office/drawing/2014/main" id="{ED352967-2C31-43D7-902C-CC6EB04D630B}"/>
              </a:ext>
            </a:extLst>
          </p:cNvPr>
          <p:cNvCxnSpPr>
            <a:cxnSpLocks/>
          </p:cNvCxnSpPr>
          <p:nvPr userDrawn="1"/>
        </p:nvCxnSpPr>
        <p:spPr>
          <a:xfrm>
            <a:off x="559048" y="2559409"/>
            <a:ext cx="2109124" cy="0"/>
          </a:xfrm>
          <a:prstGeom prst="line">
            <a:avLst/>
          </a:prstGeom>
          <a:ln w="9525">
            <a:solidFill>
              <a:schemeClr val="accent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31B19A45-1B74-4568-B4D9-AFFE0B99B2ED}"/>
              </a:ext>
            </a:extLst>
          </p:cNvPr>
          <p:cNvCxnSpPr>
            <a:cxnSpLocks/>
          </p:cNvCxnSpPr>
          <p:nvPr userDrawn="1"/>
        </p:nvCxnSpPr>
        <p:spPr>
          <a:xfrm>
            <a:off x="2803767" y="2559409"/>
            <a:ext cx="2109124" cy="0"/>
          </a:xfrm>
          <a:prstGeom prst="line">
            <a:avLst/>
          </a:prstGeom>
          <a:ln w="9525">
            <a:solidFill>
              <a:schemeClr val="accent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15DAC0FF-421A-4F45-8A74-C5F6EFC5C34E}"/>
              </a:ext>
            </a:extLst>
          </p:cNvPr>
          <p:cNvCxnSpPr>
            <a:cxnSpLocks/>
          </p:cNvCxnSpPr>
          <p:nvPr userDrawn="1"/>
        </p:nvCxnSpPr>
        <p:spPr>
          <a:xfrm>
            <a:off x="5048486" y="2559409"/>
            <a:ext cx="2109124" cy="0"/>
          </a:xfrm>
          <a:prstGeom prst="line">
            <a:avLst/>
          </a:prstGeom>
          <a:ln w="9525">
            <a:solidFill>
              <a:schemeClr val="accent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BEE9F117-E8FC-4305-98ED-CB78D87915F2}"/>
              </a:ext>
            </a:extLst>
          </p:cNvPr>
          <p:cNvCxnSpPr>
            <a:cxnSpLocks/>
          </p:cNvCxnSpPr>
          <p:nvPr userDrawn="1"/>
        </p:nvCxnSpPr>
        <p:spPr>
          <a:xfrm>
            <a:off x="7293205" y="2559409"/>
            <a:ext cx="2109124" cy="0"/>
          </a:xfrm>
          <a:prstGeom prst="line">
            <a:avLst/>
          </a:prstGeom>
          <a:ln w="9525">
            <a:solidFill>
              <a:schemeClr val="accent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32" name="Rectangle 31">
            <a:extLst>
              <a:ext uri="{FF2B5EF4-FFF2-40B4-BE49-F238E27FC236}">
                <a16:creationId xmlns:a16="http://schemas.microsoft.com/office/drawing/2014/main" id="{E1738EF0-2619-417F-8B0D-D40AEFAA5A19}"/>
              </a:ext>
            </a:extLst>
          </p:cNvPr>
          <p:cNvSpPr/>
          <p:nvPr userDrawn="1"/>
        </p:nvSpPr>
        <p:spPr>
          <a:xfrm>
            <a:off x="605177" y="2688401"/>
            <a:ext cx="2016865" cy="1640449"/>
          </a:xfrm>
          <a:prstGeom prst="rect">
            <a:avLst/>
          </a:prstGeom>
        </p:spPr>
        <p:txBody>
          <a:bodyPr wrap="square">
            <a:spAutoFit/>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kumimoji="0" lang="en-US" sz="1050" b="0"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Innovation is fueling consumer expectations in banking and payments, requiring banks to implement huge changes to stay current. At Capco, we help our clients emerge as winners, achieving operational excellence whilst delivering transformed customer experiences.</a:t>
            </a:r>
          </a:p>
        </p:txBody>
      </p:sp>
      <p:sp>
        <p:nvSpPr>
          <p:cNvPr id="33" name="Rectangle 32">
            <a:extLst>
              <a:ext uri="{FF2B5EF4-FFF2-40B4-BE49-F238E27FC236}">
                <a16:creationId xmlns:a16="http://schemas.microsoft.com/office/drawing/2014/main" id="{0850FDE8-2780-4C96-A7BC-E00685275EA8}"/>
              </a:ext>
            </a:extLst>
          </p:cNvPr>
          <p:cNvSpPr/>
          <p:nvPr userDrawn="1"/>
        </p:nvSpPr>
        <p:spPr>
          <a:xfrm>
            <a:off x="2849896" y="2688401"/>
            <a:ext cx="2016865" cy="1467580"/>
          </a:xfrm>
          <a:prstGeom prst="rect">
            <a:avLst/>
          </a:prstGeom>
        </p:spPr>
        <p:txBody>
          <a:bodyPr wrap="square">
            <a:spAutoFit/>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kumimoji="0" lang="en-US" sz="1050" b="0"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Capital markets is where Capco started – it is at the heart of what we do. We understand today’s challenging regulatory landscape, the demand to stay competitive and the ever-present need to cut costs. We help banking clients optimize performance. Expertly.</a:t>
            </a:r>
          </a:p>
        </p:txBody>
      </p:sp>
      <p:sp>
        <p:nvSpPr>
          <p:cNvPr id="34" name="Rectangle 33">
            <a:extLst>
              <a:ext uri="{FF2B5EF4-FFF2-40B4-BE49-F238E27FC236}">
                <a16:creationId xmlns:a16="http://schemas.microsoft.com/office/drawing/2014/main" id="{BE56F7C0-C4EA-460B-AF73-FD6A9E5FF401}"/>
              </a:ext>
            </a:extLst>
          </p:cNvPr>
          <p:cNvSpPr/>
          <p:nvPr userDrawn="1"/>
        </p:nvSpPr>
        <p:spPr>
          <a:xfrm>
            <a:off x="5094615" y="2688401"/>
            <a:ext cx="2016865" cy="2677656"/>
          </a:xfrm>
          <a:prstGeom prst="rect">
            <a:avLst/>
          </a:prstGeom>
        </p:spPr>
        <p:txBody>
          <a:bodyPr wrap="square">
            <a:spAutoFit/>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kumimoji="0" lang="en-US" sz="1050" b="0"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Wealth and Asset Management is entering a revolution – the advisory space is now a hybrid of human and robotic interactions working together to deliver enhanced client services. We focus on digital trust, API and transformation strategy because we recognize that costs are on the rise, and regulatory pressures are adding to complexity. Our clients want to optimize operations while realizing digital opportunities – Capco helps to achieve this. </a:t>
            </a:r>
          </a:p>
        </p:txBody>
      </p:sp>
      <p:sp>
        <p:nvSpPr>
          <p:cNvPr id="35" name="Rectangle 34">
            <a:extLst>
              <a:ext uri="{FF2B5EF4-FFF2-40B4-BE49-F238E27FC236}">
                <a16:creationId xmlns:a16="http://schemas.microsoft.com/office/drawing/2014/main" id="{F93483C4-2792-4DBA-B44B-E29EC9B8FA5F}"/>
              </a:ext>
            </a:extLst>
          </p:cNvPr>
          <p:cNvSpPr/>
          <p:nvPr userDrawn="1"/>
        </p:nvSpPr>
        <p:spPr>
          <a:xfrm>
            <a:off x="7339335" y="2688401"/>
            <a:ext cx="2016865" cy="2677656"/>
          </a:xfrm>
          <a:prstGeom prst="rect">
            <a:avLst/>
          </a:prstGeom>
        </p:spPr>
        <p:txBody>
          <a:bodyPr wrap="square">
            <a:spAutoFit/>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kumimoji="0" lang="en-US" sz="1050" b="0"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Adding value to our clients is our most important objective and thinking creatively is how we make it happen. Across the business areas of Property &amp; Casualty, Life &amp; Retirement, Reinsurance, Employee Benefits and Distribution (including brokers, MGAs, agents and wholesalers), Capco is innovating around the globe. Our services include a wide range of strategy and implementation offerings, from digital to core systems and data science.</a:t>
            </a:r>
          </a:p>
        </p:txBody>
      </p:sp>
      <p:cxnSp>
        <p:nvCxnSpPr>
          <p:cNvPr id="36" name="Straight Connector 35">
            <a:extLst>
              <a:ext uri="{FF2B5EF4-FFF2-40B4-BE49-F238E27FC236}">
                <a16:creationId xmlns:a16="http://schemas.microsoft.com/office/drawing/2014/main" id="{B0C0CCFD-24F3-408E-AB82-1758702D40EC}"/>
              </a:ext>
            </a:extLst>
          </p:cNvPr>
          <p:cNvCxnSpPr>
            <a:cxnSpLocks/>
          </p:cNvCxnSpPr>
          <p:nvPr userDrawn="1"/>
        </p:nvCxnSpPr>
        <p:spPr>
          <a:xfrm>
            <a:off x="9537925" y="2559409"/>
            <a:ext cx="2109124" cy="0"/>
          </a:xfrm>
          <a:prstGeom prst="line">
            <a:avLst/>
          </a:prstGeom>
          <a:ln w="9525">
            <a:solidFill>
              <a:schemeClr val="accent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38" name="Rectangle 37">
            <a:extLst>
              <a:ext uri="{FF2B5EF4-FFF2-40B4-BE49-F238E27FC236}">
                <a16:creationId xmlns:a16="http://schemas.microsoft.com/office/drawing/2014/main" id="{0AAA2FA2-D9E1-4684-8894-9E96D1F1240D}"/>
              </a:ext>
            </a:extLst>
          </p:cNvPr>
          <p:cNvSpPr/>
          <p:nvPr userDrawn="1"/>
        </p:nvSpPr>
        <p:spPr>
          <a:xfrm>
            <a:off x="9584054" y="2688401"/>
            <a:ext cx="2016865" cy="1467581"/>
          </a:xfrm>
          <a:prstGeom prst="rect">
            <a:avLst/>
          </a:prstGeom>
        </p:spPr>
        <p:txBody>
          <a:bodyPr wrap="square">
            <a:spAutoFit/>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kumimoji="0" lang="en-US" sz="1050" b="0"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Competition is fierce in today's energy markets. Regulation is tight, technology is disruptive, data is intensive, and processes are complex. We understand and simplify the energy industry to empower our clients to stay at the front of the pack.</a:t>
            </a:r>
          </a:p>
        </p:txBody>
      </p:sp>
      <p:sp>
        <p:nvSpPr>
          <p:cNvPr id="43" name="Rectangle 42">
            <a:extLst>
              <a:ext uri="{FF2B5EF4-FFF2-40B4-BE49-F238E27FC236}">
                <a16:creationId xmlns:a16="http://schemas.microsoft.com/office/drawing/2014/main" id="{DDBBC811-0438-4FA0-8E60-0DD471662DDF}"/>
              </a:ext>
            </a:extLst>
          </p:cNvPr>
          <p:cNvSpPr/>
          <p:nvPr userDrawn="1"/>
        </p:nvSpPr>
        <p:spPr>
          <a:xfrm>
            <a:off x="1211521" y="2068246"/>
            <a:ext cx="1607851"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Century Gothic" panose="020B0502020202020204" pitchFamily="34" charset="0"/>
                <a:ea typeface="Arial" charset="0"/>
                <a:cs typeface="Arial Narrow" panose="020B0604020202020204" pitchFamily="34" charset="0"/>
              </a:rPr>
              <a:t>BANKING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Century Gothic" panose="020B0502020202020204" pitchFamily="34" charset="0"/>
                <a:ea typeface="Arial" charset="0"/>
                <a:cs typeface="Arial Narrow" panose="020B0604020202020204" pitchFamily="34" charset="0"/>
              </a:rPr>
              <a:t>&amp; PAYMENTS</a:t>
            </a:r>
          </a:p>
        </p:txBody>
      </p:sp>
      <p:sp>
        <p:nvSpPr>
          <p:cNvPr id="44" name="Rectangle 43">
            <a:extLst>
              <a:ext uri="{FF2B5EF4-FFF2-40B4-BE49-F238E27FC236}">
                <a16:creationId xmlns:a16="http://schemas.microsoft.com/office/drawing/2014/main" id="{EE7C0F63-1DC8-4339-AA43-2825A1B76588}"/>
              </a:ext>
            </a:extLst>
          </p:cNvPr>
          <p:cNvSpPr/>
          <p:nvPr userDrawn="1"/>
        </p:nvSpPr>
        <p:spPr>
          <a:xfrm>
            <a:off x="3465495" y="2168701"/>
            <a:ext cx="1553445" cy="27699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Century Gothic" panose="020B0502020202020204" pitchFamily="34" charset="0"/>
                <a:ea typeface="Arial" charset="0"/>
                <a:cs typeface="Arial Narrow" panose="020B0604020202020204" pitchFamily="34" charset="0"/>
              </a:rPr>
              <a:t>CAPITAL MARKETS</a:t>
            </a:r>
          </a:p>
        </p:txBody>
      </p:sp>
      <p:sp>
        <p:nvSpPr>
          <p:cNvPr id="45" name="Rectangle 44">
            <a:extLst>
              <a:ext uri="{FF2B5EF4-FFF2-40B4-BE49-F238E27FC236}">
                <a16:creationId xmlns:a16="http://schemas.microsoft.com/office/drawing/2014/main" id="{C833D2A7-C25D-4E6F-8D16-357CB3B9D115}"/>
              </a:ext>
            </a:extLst>
          </p:cNvPr>
          <p:cNvSpPr/>
          <p:nvPr userDrawn="1"/>
        </p:nvSpPr>
        <p:spPr>
          <a:xfrm>
            <a:off x="5412870" y="2052000"/>
            <a:ext cx="2210560"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Century Gothic" panose="020B0502020202020204" pitchFamily="34" charset="0"/>
                <a:ea typeface="Arial" charset="0"/>
                <a:cs typeface="Arial Narrow" panose="020B0604020202020204" pitchFamily="34" charset="0"/>
              </a:rPr>
              <a:t>WEALTH &amp; ASSET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Century Gothic" panose="020B0502020202020204" pitchFamily="34" charset="0"/>
                <a:ea typeface="Arial" charset="0"/>
                <a:cs typeface="Arial Narrow" panose="020B0604020202020204" pitchFamily="34" charset="0"/>
              </a:rPr>
              <a:t>MANAGEMENT</a:t>
            </a:r>
          </a:p>
        </p:txBody>
      </p:sp>
      <p:sp>
        <p:nvSpPr>
          <p:cNvPr id="46" name="Rectangle 45">
            <a:extLst>
              <a:ext uri="{FF2B5EF4-FFF2-40B4-BE49-F238E27FC236}">
                <a16:creationId xmlns:a16="http://schemas.microsoft.com/office/drawing/2014/main" id="{32BD61C3-874A-48DC-B915-E3D2A1DF5A20}"/>
              </a:ext>
            </a:extLst>
          </p:cNvPr>
          <p:cNvSpPr/>
          <p:nvPr userDrawn="1"/>
        </p:nvSpPr>
        <p:spPr>
          <a:xfrm>
            <a:off x="7789484" y="2173474"/>
            <a:ext cx="1037463" cy="276999"/>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Century Gothic" panose="020B0502020202020204" pitchFamily="34" charset="0"/>
                <a:ea typeface="Arial" charset="0"/>
                <a:cs typeface="Arial Narrow" panose="020B0604020202020204" pitchFamily="34" charset="0"/>
              </a:rPr>
              <a:t>INSURANCE</a:t>
            </a:r>
          </a:p>
        </p:txBody>
      </p:sp>
      <p:sp>
        <p:nvSpPr>
          <p:cNvPr id="47" name="Rectangle 46">
            <a:extLst>
              <a:ext uri="{FF2B5EF4-FFF2-40B4-BE49-F238E27FC236}">
                <a16:creationId xmlns:a16="http://schemas.microsoft.com/office/drawing/2014/main" id="{F03E52A9-04CA-4816-AF10-02963F97616E}"/>
              </a:ext>
            </a:extLst>
          </p:cNvPr>
          <p:cNvSpPr/>
          <p:nvPr userDrawn="1"/>
        </p:nvSpPr>
        <p:spPr>
          <a:xfrm>
            <a:off x="10035978" y="2165178"/>
            <a:ext cx="774571" cy="276999"/>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Century Gothic" panose="020B0502020202020204" pitchFamily="34" charset="0"/>
                <a:ea typeface="Arial" charset="0"/>
                <a:cs typeface="Arial Narrow" panose="020B0604020202020204" pitchFamily="34" charset="0"/>
              </a:rPr>
              <a:t>ENERGY</a:t>
            </a:r>
          </a:p>
        </p:txBody>
      </p:sp>
      <p:pic>
        <p:nvPicPr>
          <p:cNvPr id="48" name="Graphic 47">
            <a:extLst>
              <a:ext uri="{FF2B5EF4-FFF2-40B4-BE49-F238E27FC236}">
                <a16:creationId xmlns:a16="http://schemas.microsoft.com/office/drawing/2014/main" id="{A5E4D6C9-30FD-491C-9EA7-9F1EE24D7DAE}"/>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5200390" y="2018074"/>
            <a:ext cx="161575" cy="409323"/>
          </a:xfrm>
          <a:prstGeom prst="rect">
            <a:avLst/>
          </a:prstGeom>
        </p:spPr>
      </p:pic>
      <p:pic>
        <p:nvPicPr>
          <p:cNvPr id="49" name="Graphic 48">
            <a:extLst>
              <a:ext uri="{FF2B5EF4-FFF2-40B4-BE49-F238E27FC236}">
                <a16:creationId xmlns:a16="http://schemas.microsoft.com/office/drawing/2014/main" id="{2FC22D93-C4D9-4AF3-B8B7-8720D6ACBCF5}"/>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634907" y="1974188"/>
            <a:ext cx="502206" cy="453210"/>
          </a:xfrm>
          <a:prstGeom prst="rect">
            <a:avLst/>
          </a:prstGeom>
        </p:spPr>
      </p:pic>
      <p:pic>
        <p:nvPicPr>
          <p:cNvPr id="50" name="Graphic 49">
            <a:extLst>
              <a:ext uri="{FF2B5EF4-FFF2-40B4-BE49-F238E27FC236}">
                <a16:creationId xmlns:a16="http://schemas.microsoft.com/office/drawing/2014/main" id="{45D47D7A-72D8-45FF-AD20-65F0A8CA4721}"/>
              </a:ext>
            </a:extLst>
          </p:cNvPr>
          <p:cNvPicPr>
            <a:picLocks noChangeAspect="1"/>
          </p:cNvPicPr>
          <p:nvPr userDrawn="1"/>
        </p:nvPicPr>
        <p:blipFill>
          <a:blip r:embed="rId7">
            <a:extLst>
              <a:ext uri="{96DAC541-7B7A-43D3-8B79-37D633B846F1}">
                <asvg:svgBlip xmlns:asvg="http://schemas.microsoft.com/office/drawing/2016/SVG/main" r:embed="rId8"/>
              </a:ext>
            </a:extLst>
          </a:blip>
          <a:stretch>
            <a:fillRect/>
          </a:stretch>
        </p:blipFill>
        <p:spPr>
          <a:xfrm>
            <a:off x="2894109" y="1974188"/>
            <a:ext cx="557250" cy="445800"/>
          </a:xfrm>
          <a:prstGeom prst="rect">
            <a:avLst/>
          </a:prstGeom>
        </p:spPr>
      </p:pic>
      <p:pic>
        <p:nvPicPr>
          <p:cNvPr id="51" name="Graphic 50">
            <a:extLst>
              <a:ext uri="{FF2B5EF4-FFF2-40B4-BE49-F238E27FC236}">
                <a16:creationId xmlns:a16="http://schemas.microsoft.com/office/drawing/2014/main" id="{B2F7D160-F8E2-4BEC-888C-44577106BE09}"/>
              </a:ext>
            </a:extLst>
          </p:cNvPr>
          <p:cNvPicPr>
            <a:picLocks noChangeAspect="1"/>
          </p:cNvPicPr>
          <p:nvPr userDrawn="1"/>
        </p:nvPicPr>
        <p:blipFill>
          <a:blip r:embed="rId9">
            <a:extLst>
              <a:ext uri="{96DAC541-7B7A-43D3-8B79-37D633B846F1}">
                <asvg:svgBlip xmlns:asvg="http://schemas.microsoft.com/office/drawing/2016/SVG/main" r:embed="rId10"/>
              </a:ext>
            </a:extLst>
          </a:blip>
          <a:stretch>
            <a:fillRect/>
          </a:stretch>
        </p:blipFill>
        <p:spPr>
          <a:xfrm>
            <a:off x="9668010" y="1924505"/>
            <a:ext cx="360343" cy="493803"/>
          </a:xfrm>
          <a:prstGeom prst="rect">
            <a:avLst/>
          </a:prstGeom>
        </p:spPr>
      </p:pic>
      <p:pic>
        <p:nvPicPr>
          <p:cNvPr id="52" name="Graphic 51">
            <a:extLst>
              <a:ext uri="{FF2B5EF4-FFF2-40B4-BE49-F238E27FC236}">
                <a16:creationId xmlns:a16="http://schemas.microsoft.com/office/drawing/2014/main" id="{D4E24F0A-51F5-4072-B3F7-72CADD5FBF04}"/>
              </a:ext>
            </a:extLst>
          </p:cNvPr>
          <p:cNvPicPr>
            <a:picLocks noChangeAspect="1"/>
          </p:cNvPicPr>
          <p:nvPr userDrawn="1"/>
        </p:nvPicPr>
        <p:blipFill>
          <a:blip r:embed="rId11">
            <a:extLst>
              <a:ext uri="{96DAC541-7B7A-43D3-8B79-37D633B846F1}">
                <asvg:svgBlip xmlns:asvg="http://schemas.microsoft.com/office/drawing/2016/SVG/main" r:embed="rId12"/>
              </a:ext>
            </a:extLst>
          </a:blip>
          <a:stretch>
            <a:fillRect/>
          </a:stretch>
        </p:blipFill>
        <p:spPr>
          <a:xfrm>
            <a:off x="7346583" y="2001010"/>
            <a:ext cx="427338" cy="427338"/>
          </a:xfrm>
          <a:prstGeom prst="rect">
            <a:avLst/>
          </a:prstGeom>
        </p:spPr>
      </p:pic>
    </p:spTree>
    <p:extLst>
      <p:ext uri="{BB962C8B-B14F-4D97-AF65-F5344CB8AC3E}">
        <p14:creationId xmlns:p14="http://schemas.microsoft.com/office/powerpoint/2010/main" val="20009476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preserve="1">
  <p:cSld name="About Capco">
    <p:spTree>
      <p:nvGrpSpPr>
        <p:cNvPr id="1" name=""/>
        <p:cNvGrpSpPr/>
        <p:nvPr/>
      </p:nvGrpSpPr>
      <p:grpSpPr>
        <a:xfrm>
          <a:off x="0" y="0"/>
          <a:ext cx="0" cy="0"/>
          <a:chOff x="0" y="0"/>
          <a:chExt cx="0" cy="0"/>
        </a:xfrm>
      </p:grpSpPr>
      <p:pic>
        <p:nvPicPr>
          <p:cNvPr id="79" name="Picture 78">
            <a:extLst>
              <a:ext uri="{FF2B5EF4-FFF2-40B4-BE49-F238E27FC236}">
                <a16:creationId xmlns:a16="http://schemas.microsoft.com/office/drawing/2014/main" id="{4A5946CE-9E95-4FA6-8D5F-7EC5C7F64ACF}"/>
              </a:ext>
            </a:extLst>
          </p:cNvPr>
          <p:cNvPicPr>
            <a:picLocks/>
          </p:cNvPicPr>
          <p:nvPr userDrawn="1"/>
        </p:nvPicPr>
        <p:blipFill rotWithShape="1">
          <a:blip r:embed="rId2" cstate="screen">
            <a:alphaModFix amt="75000"/>
            <a:extLst>
              <a:ext uri="{28A0092B-C50C-407E-A947-70E740481C1C}">
                <a14:useLocalDpi xmlns:a14="http://schemas.microsoft.com/office/drawing/2010/main"/>
              </a:ext>
            </a:extLst>
          </a:blip>
          <a:srcRect l="733" t="807" b="74"/>
          <a:stretch/>
        </p:blipFill>
        <p:spPr>
          <a:xfrm>
            <a:off x="0" y="0"/>
            <a:ext cx="12192000" cy="6858000"/>
          </a:xfrm>
          <a:prstGeom prst="rect">
            <a:avLst/>
          </a:prstGeom>
        </p:spPr>
      </p:pic>
      <p:sp>
        <p:nvSpPr>
          <p:cNvPr id="80" name="Rectangle 79">
            <a:extLst>
              <a:ext uri="{FF2B5EF4-FFF2-40B4-BE49-F238E27FC236}">
                <a16:creationId xmlns:a16="http://schemas.microsoft.com/office/drawing/2014/main" id="{3445D70D-9499-4704-B0AE-FF93917F92F2}"/>
              </a:ext>
            </a:extLst>
          </p:cNvPr>
          <p:cNvSpPr/>
          <p:nvPr userDrawn="1"/>
        </p:nvSpPr>
        <p:spPr>
          <a:xfrm>
            <a:off x="0" y="4069721"/>
            <a:ext cx="12192000" cy="98797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Content Placeholder 7">
            <a:extLst>
              <a:ext uri="{FF2B5EF4-FFF2-40B4-BE49-F238E27FC236}">
                <a16:creationId xmlns:a16="http://schemas.microsoft.com/office/drawing/2014/main" id="{9CD02D89-7226-4780-9153-63C357BAA8DD}"/>
              </a:ext>
            </a:extLst>
          </p:cNvPr>
          <p:cNvSpPr txBox="1">
            <a:spLocks/>
          </p:cNvSpPr>
          <p:nvPr userDrawn="1"/>
        </p:nvSpPr>
        <p:spPr>
          <a:xfrm>
            <a:off x="3899574" y="1284408"/>
            <a:ext cx="7747475" cy="503590"/>
          </a:xfrm>
          <a:prstGeom prst="rect">
            <a:avLst/>
          </a:prstGeom>
        </p:spPr>
        <p:txBody>
          <a:bodyPr lIns="72000" tIns="36000" rIns="72000" bIns="36000" numCol="1">
            <a:spAutoFit/>
          </a:bodyPr>
          <a:lstStyle>
            <a:lvl1pPr marL="0" indent="0" algn="l" defTabSz="914400" rtl="0" eaLnBrk="1" latinLnBrk="0" hangingPunct="1">
              <a:lnSpc>
                <a:spcPct val="100000"/>
              </a:lnSpc>
              <a:spcBef>
                <a:spcPts val="600"/>
              </a:spcBef>
              <a:buFont typeface="Arial" panose="020B0604020202020204" pitchFamily="34" charset="0"/>
              <a:buNone/>
              <a:defRPr sz="1400" b="0" i="0" kern="1200">
                <a:solidFill>
                  <a:schemeClr val="accent3"/>
                </a:solidFill>
                <a:latin typeface="+mn-lt"/>
                <a:ea typeface="Verdana" panose="020B0604030504040204" pitchFamily="34" charset="0"/>
                <a:cs typeface="Calibri" panose="020F0502020204030204" pitchFamily="34" charset="0"/>
              </a:defRPr>
            </a:lvl1pPr>
            <a:lvl2pPr marL="0" indent="0" algn="l" defTabSz="914400" rtl="0" eaLnBrk="1" latinLnBrk="0" hangingPunct="1">
              <a:lnSpc>
                <a:spcPct val="100000"/>
              </a:lnSpc>
              <a:spcBef>
                <a:spcPts val="300"/>
              </a:spcBef>
              <a:buFont typeface="Arial Narrow" panose="020B0606020202030204" pitchFamily="34" charset="0"/>
              <a:buNone/>
              <a:defRPr sz="1200" b="0" i="0" kern="1200">
                <a:solidFill>
                  <a:schemeClr val="accent3"/>
                </a:solidFill>
                <a:latin typeface="+mn-lt"/>
                <a:ea typeface="Verdana" panose="020B0604030504040204" pitchFamily="34" charset="0"/>
                <a:cs typeface="Calibri" panose="020F0502020204030204" pitchFamily="34" charset="0"/>
              </a:defRPr>
            </a:lvl2pPr>
            <a:lvl3pPr marL="180975" indent="-180975" algn="l" defTabSz="914400" rtl="0" eaLnBrk="1" latinLnBrk="0" hangingPunct="1">
              <a:lnSpc>
                <a:spcPct val="100000"/>
              </a:lnSpc>
              <a:spcBef>
                <a:spcPts val="300"/>
              </a:spcBef>
              <a:buClr>
                <a:schemeClr val="accent1"/>
              </a:buClr>
              <a:buFont typeface="Arial" panose="020B0604020202020204" pitchFamily="34" charset="0"/>
              <a:buChar char="•"/>
              <a:defRPr sz="1200" b="0" i="0" kern="1200">
                <a:solidFill>
                  <a:schemeClr val="accent3"/>
                </a:solidFill>
                <a:latin typeface="+mn-lt"/>
                <a:ea typeface="Verdana" panose="020B0604030504040204" pitchFamily="34" charset="0"/>
                <a:cs typeface="Calibri" panose="020F0502020204030204" pitchFamily="34" charset="0"/>
              </a:defRPr>
            </a:lvl3pPr>
            <a:lvl4pPr marL="361950" indent="-180975" algn="l" defTabSz="914400" rtl="0" eaLnBrk="1" latinLnBrk="0" hangingPunct="1">
              <a:lnSpc>
                <a:spcPct val="100000"/>
              </a:lnSpc>
              <a:spcBef>
                <a:spcPts val="300"/>
              </a:spcBef>
              <a:buClr>
                <a:schemeClr val="accent1"/>
              </a:buClr>
              <a:buFont typeface="Arial" panose="020B0604020202020204" pitchFamily="34" charset="0"/>
              <a:buChar char="•"/>
              <a:defRPr sz="1100" b="0" i="0" kern="1200">
                <a:solidFill>
                  <a:schemeClr val="accent3"/>
                </a:solidFill>
                <a:latin typeface="+mn-lt"/>
                <a:ea typeface="Verdana" panose="020B0604030504040204" pitchFamily="34" charset="0"/>
                <a:cs typeface="Calibri" panose="020F0502020204030204" pitchFamily="34" charset="0"/>
              </a:defRPr>
            </a:lvl4pPr>
            <a:lvl5pPr marL="542925" indent="-180975" algn="l" defTabSz="914400" rtl="0" eaLnBrk="1" latinLnBrk="0" hangingPunct="1">
              <a:lnSpc>
                <a:spcPct val="100000"/>
              </a:lnSpc>
              <a:spcBef>
                <a:spcPts val="300"/>
              </a:spcBef>
              <a:buClr>
                <a:schemeClr val="accent1"/>
              </a:buClr>
              <a:buFont typeface="Arial" panose="020B0604020202020204" pitchFamily="34" charset="0"/>
              <a:buChar char="•"/>
              <a:defRPr sz="1100" b="0" i="0" kern="1200">
                <a:solidFill>
                  <a:schemeClr val="accent3"/>
                </a:solidFill>
                <a:latin typeface="+mn-lt"/>
                <a:ea typeface="Verdana" panose="020B0604030504040204" pitchFamily="34" charset="0"/>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solidFill>
                  <a:schemeClr val="tx1"/>
                </a:solidFill>
              </a:rPr>
              <a:t>We are innovators who combine a disruptive, design-thinking approach with unrivalled, first-hand industry knowledge and technology acumen.</a:t>
            </a:r>
          </a:p>
        </p:txBody>
      </p:sp>
      <p:sp>
        <p:nvSpPr>
          <p:cNvPr id="82" name="Title 3">
            <a:extLst>
              <a:ext uri="{FF2B5EF4-FFF2-40B4-BE49-F238E27FC236}">
                <a16:creationId xmlns:a16="http://schemas.microsoft.com/office/drawing/2014/main" id="{A651038C-E179-4A53-8054-D7646C354CC9}"/>
              </a:ext>
            </a:extLst>
          </p:cNvPr>
          <p:cNvSpPr txBox="1">
            <a:spLocks/>
          </p:cNvSpPr>
          <p:nvPr userDrawn="1"/>
        </p:nvSpPr>
        <p:spPr>
          <a:xfrm>
            <a:off x="559048" y="1355053"/>
            <a:ext cx="3207561" cy="362300"/>
          </a:xfrm>
          <a:prstGeom prst="rect">
            <a:avLst/>
          </a:prstGeom>
        </p:spPr>
        <p:txBody>
          <a:bodyPr/>
          <a:lstStyle>
            <a:lvl1pPr algn="l" defTabSz="914400" rtl="0" eaLnBrk="1" latinLnBrk="0" hangingPunct="1">
              <a:lnSpc>
                <a:spcPct val="90000"/>
              </a:lnSpc>
              <a:spcBef>
                <a:spcPct val="0"/>
              </a:spcBef>
              <a:buNone/>
              <a:defRPr sz="2400" b="0" i="0" kern="1200" cap="all" baseline="0">
                <a:solidFill>
                  <a:schemeClr val="tx1"/>
                </a:solidFill>
                <a:latin typeface="Century Gothic" panose="020B0502020202020204" pitchFamily="34" charset="0"/>
                <a:ea typeface="+mj-ea"/>
                <a:cs typeface="+mj-cs"/>
              </a:defRPr>
            </a:lvl1pPr>
          </a:lstStyle>
          <a:p>
            <a:pPr algn="r">
              <a:lnSpc>
                <a:spcPct val="100000"/>
              </a:lnSpc>
            </a:pPr>
            <a:r>
              <a:rPr lang="en-GB" sz="1600" b="1" dirty="0">
                <a:solidFill>
                  <a:schemeClr val="tx1"/>
                </a:solidFill>
                <a:ea typeface="Verdana" panose="020B0604030504040204" pitchFamily="34" charset="0"/>
                <a:cs typeface="Calibri" panose="020F0502020204030204" pitchFamily="34" charset="0"/>
              </a:rPr>
              <a:t>INNOVATORS</a:t>
            </a:r>
          </a:p>
        </p:txBody>
      </p:sp>
      <p:cxnSp>
        <p:nvCxnSpPr>
          <p:cNvPr id="83" name="Straight Connector 82">
            <a:extLst>
              <a:ext uri="{FF2B5EF4-FFF2-40B4-BE49-F238E27FC236}">
                <a16:creationId xmlns:a16="http://schemas.microsoft.com/office/drawing/2014/main" id="{01AE9B42-024F-4F0D-B3F5-AA9D3B52C6CD}"/>
              </a:ext>
            </a:extLst>
          </p:cNvPr>
          <p:cNvCxnSpPr>
            <a:cxnSpLocks/>
          </p:cNvCxnSpPr>
          <p:nvPr userDrawn="1"/>
        </p:nvCxnSpPr>
        <p:spPr>
          <a:xfrm>
            <a:off x="542647" y="1876342"/>
            <a:ext cx="11098999"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grpSp>
        <p:nvGrpSpPr>
          <p:cNvPr id="84" name="Group 83">
            <a:extLst>
              <a:ext uri="{FF2B5EF4-FFF2-40B4-BE49-F238E27FC236}">
                <a16:creationId xmlns:a16="http://schemas.microsoft.com/office/drawing/2014/main" id="{08E9C0D1-1952-4AA2-8A63-39D7A7B9BF6D}"/>
              </a:ext>
            </a:extLst>
          </p:cNvPr>
          <p:cNvGrpSpPr/>
          <p:nvPr userDrawn="1"/>
        </p:nvGrpSpPr>
        <p:grpSpPr>
          <a:xfrm>
            <a:off x="631097" y="4096840"/>
            <a:ext cx="1284982" cy="847554"/>
            <a:chOff x="631098" y="3789723"/>
            <a:chExt cx="1284982" cy="847554"/>
          </a:xfrm>
        </p:grpSpPr>
        <p:sp>
          <p:nvSpPr>
            <p:cNvPr id="85" name="TextBox 84">
              <a:extLst>
                <a:ext uri="{FF2B5EF4-FFF2-40B4-BE49-F238E27FC236}">
                  <a16:creationId xmlns:a16="http://schemas.microsoft.com/office/drawing/2014/main" id="{2268AFC9-6EAD-475F-90FF-EAD4C15AA456}"/>
                </a:ext>
              </a:extLst>
            </p:cNvPr>
            <p:cNvSpPr txBox="1"/>
            <p:nvPr/>
          </p:nvSpPr>
          <p:spPr>
            <a:xfrm>
              <a:off x="631098" y="3789723"/>
              <a:ext cx="1284982" cy="677108"/>
            </a:xfrm>
            <a:prstGeom prst="rect">
              <a:avLst/>
            </a:prstGeom>
            <a:noFill/>
            <a:ln>
              <a:noFill/>
            </a:ln>
          </p:spPr>
          <p:txBody>
            <a:bodyPr wrap="square" lIns="0" tIns="0" rIns="0" bIns="0" rtlCol="0">
              <a:spAutoFit/>
            </a:bodyPr>
            <a:lstStyle/>
            <a:p>
              <a:pPr algn="l"/>
              <a:r>
                <a:rPr lang="en-US" sz="4400" b="1" i="0" dirty="0">
                  <a:solidFill>
                    <a:schemeClr val="bg1"/>
                  </a:solidFill>
                  <a:latin typeface="Century Gothic" panose="020B0502020202020204" pitchFamily="34" charset="0"/>
                </a:rPr>
                <a:t>1998</a:t>
              </a:r>
              <a:endParaRPr lang="en-GB" sz="4400" b="1" i="0" dirty="0">
                <a:solidFill>
                  <a:schemeClr val="bg1"/>
                </a:solidFill>
                <a:latin typeface="Century Gothic" panose="020B0502020202020204" pitchFamily="34" charset="0"/>
              </a:endParaRPr>
            </a:p>
          </p:txBody>
        </p:sp>
        <p:sp>
          <p:nvSpPr>
            <p:cNvPr id="86" name="TextBox 85">
              <a:extLst>
                <a:ext uri="{FF2B5EF4-FFF2-40B4-BE49-F238E27FC236}">
                  <a16:creationId xmlns:a16="http://schemas.microsoft.com/office/drawing/2014/main" id="{0F35FEE9-55B2-4061-8A3E-54563758BBAD}"/>
                </a:ext>
              </a:extLst>
            </p:cNvPr>
            <p:cNvSpPr txBox="1"/>
            <p:nvPr/>
          </p:nvSpPr>
          <p:spPr>
            <a:xfrm>
              <a:off x="722384" y="4360278"/>
              <a:ext cx="1126839" cy="276999"/>
            </a:xfrm>
            <a:prstGeom prst="rect">
              <a:avLst/>
            </a:prstGeom>
            <a:noFill/>
            <a:ln>
              <a:noFill/>
            </a:ln>
          </p:spPr>
          <p:txBody>
            <a:bodyPr wrap="square" lIns="0" tIns="0" rIns="0" bIns="0" rtlCol="0">
              <a:spAutoFit/>
            </a:bodyPr>
            <a:lstStyle/>
            <a:p>
              <a:pPr algn="l"/>
              <a:r>
                <a:rPr lang="sk-SK" i="0" dirty="0">
                  <a:solidFill>
                    <a:schemeClr val="bg1"/>
                  </a:solidFill>
                  <a:latin typeface="Century Gothic" panose="020B0502020202020204" pitchFamily="34" charset="0"/>
                </a:rPr>
                <a:t>FOUNDED</a:t>
              </a:r>
              <a:endParaRPr lang="en-GB" i="0" dirty="0">
                <a:solidFill>
                  <a:schemeClr val="bg1"/>
                </a:solidFill>
                <a:latin typeface="Century Gothic" panose="020B0502020202020204" pitchFamily="34" charset="0"/>
              </a:endParaRPr>
            </a:p>
          </p:txBody>
        </p:sp>
      </p:grpSp>
      <p:grpSp>
        <p:nvGrpSpPr>
          <p:cNvPr id="87" name="Group 86">
            <a:extLst>
              <a:ext uri="{FF2B5EF4-FFF2-40B4-BE49-F238E27FC236}">
                <a16:creationId xmlns:a16="http://schemas.microsoft.com/office/drawing/2014/main" id="{FA1E3E11-011F-4F7F-B687-19EFCC1C6C34}"/>
              </a:ext>
            </a:extLst>
          </p:cNvPr>
          <p:cNvGrpSpPr/>
          <p:nvPr userDrawn="1"/>
        </p:nvGrpSpPr>
        <p:grpSpPr>
          <a:xfrm>
            <a:off x="8216897" y="4154732"/>
            <a:ext cx="1410143" cy="787190"/>
            <a:chOff x="7881875" y="3805941"/>
            <a:chExt cx="1410143" cy="787190"/>
          </a:xfrm>
        </p:grpSpPr>
        <p:sp>
          <p:nvSpPr>
            <p:cNvPr id="88" name="TextBox 87">
              <a:extLst>
                <a:ext uri="{FF2B5EF4-FFF2-40B4-BE49-F238E27FC236}">
                  <a16:creationId xmlns:a16="http://schemas.microsoft.com/office/drawing/2014/main" id="{94AEA838-9FA1-49C2-9DA9-8514253B6264}"/>
                </a:ext>
              </a:extLst>
            </p:cNvPr>
            <p:cNvSpPr txBox="1"/>
            <p:nvPr/>
          </p:nvSpPr>
          <p:spPr>
            <a:xfrm>
              <a:off x="7881875" y="3805941"/>
              <a:ext cx="1238228" cy="615553"/>
            </a:xfrm>
            <a:prstGeom prst="rect">
              <a:avLst/>
            </a:prstGeom>
            <a:noFill/>
            <a:ln>
              <a:noFill/>
            </a:ln>
          </p:spPr>
          <p:txBody>
            <a:bodyPr wrap="square" lIns="0" tIns="0" rIns="0" bIns="0" rtlCol="0">
              <a:spAutoFit/>
            </a:bodyPr>
            <a:lstStyle/>
            <a:p>
              <a:pPr algn="l"/>
              <a:r>
                <a:rPr lang="sk-SK" sz="4000" b="1" dirty="0">
                  <a:solidFill>
                    <a:schemeClr val="bg1"/>
                  </a:solidFill>
                  <a:latin typeface="Century Gothic" panose="020B0502020202020204" pitchFamily="34" charset="0"/>
                </a:rPr>
                <a:t>2</a:t>
              </a:r>
              <a:r>
                <a:rPr lang="en-GB" sz="4000" b="1" dirty="0">
                  <a:solidFill>
                    <a:schemeClr val="bg1"/>
                  </a:solidFill>
                  <a:latin typeface="Century Gothic" panose="020B0502020202020204" pitchFamily="34" charset="0"/>
                </a:rPr>
                <a:t>0</a:t>
              </a:r>
              <a:endParaRPr lang="en-GB" sz="5400" b="1" dirty="0">
                <a:solidFill>
                  <a:schemeClr val="bg1"/>
                </a:solidFill>
                <a:latin typeface="Century Gothic" panose="020B0502020202020204" pitchFamily="34" charset="0"/>
              </a:endParaRPr>
            </a:p>
          </p:txBody>
        </p:sp>
        <p:sp>
          <p:nvSpPr>
            <p:cNvPr id="89" name="TextBox 88">
              <a:extLst>
                <a:ext uri="{FF2B5EF4-FFF2-40B4-BE49-F238E27FC236}">
                  <a16:creationId xmlns:a16="http://schemas.microsoft.com/office/drawing/2014/main" id="{222450DF-2F32-4374-B91F-D3F7A2C44725}"/>
                </a:ext>
              </a:extLst>
            </p:cNvPr>
            <p:cNvSpPr txBox="1"/>
            <p:nvPr/>
          </p:nvSpPr>
          <p:spPr>
            <a:xfrm>
              <a:off x="7892661" y="4316132"/>
              <a:ext cx="1399356" cy="276999"/>
            </a:xfrm>
            <a:prstGeom prst="rect">
              <a:avLst/>
            </a:prstGeom>
            <a:noFill/>
            <a:ln>
              <a:noFill/>
            </a:ln>
          </p:spPr>
          <p:txBody>
            <a:bodyPr wrap="square" lIns="0" tIns="0" rIns="0" bIns="0" rtlCol="0">
              <a:spAutoFit/>
            </a:bodyPr>
            <a:lstStyle/>
            <a:p>
              <a:pPr algn="l"/>
              <a:r>
                <a:rPr lang="sk-SK" sz="1800" dirty="0">
                  <a:solidFill>
                    <a:schemeClr val="bg1"/>
                  </a:solidFill>
                  <a:latin typeface="Century Gothic" panose="020B0502020202020204" pitchFamily="34" charset="0"/>
                </a:rPr>
                <a:t>EXPERIENCE</a:t>
              </a:r>
              <a:endParaRPr lang="en-GB" sz="1800" dirty="0">
                <a:solidFill>
                  <a:schemeClr val="bg1"/>
                </a:solidFill>
                <a:latin typeface="Century Gothic" panose="020B0502020202020204" pitchFamily="34" charset="0"/>
              </a:endParaRPr>
            </a:p>
          </p:txBody>
        </p:sp>
        <p:sp>
          <p:nvSpPr>
            <p:cNvPr id="90" name="TextBox 89">
              <a:extLst>
                <a:ext uri="{FF2B5EF4-FFF2-40B4-BE49-F238E27FC236}">
                  <a16:creationId xmlns:a16="http://schemas.microsoft.com/office/drawing/2014/main" id="{35173D68-0348-494F-A232-0ED95D147242}"/>
                </a:ext>
              </a:extLst>
            </p:cNvPr>
            <p:cNvSpPr txBox="1"/>
            <p:nvPr/>
          </p:nvSpPr>
          <p:spPr>
            <a:xfrm>
              <a:off x="8553523" y="4153157"/>
              <a:ext cx="716144" cy="192360"/>
            </a:xfrm>
            <a:prstGeom prst="rect">
              <a:avLst/>
            </a:prstGeom>
            <a:noFill/>
            <a:ln>
              <a:noFill/>
            </a:ln>
          </p:spPr>
          <p:txBody>
            <a:bodyPr wrap="square" lIns="0" tIns="0" rIns="0" bIns="0" rtlCol="0">
              <a:spAutoFit/>
            </a:bodyPr>
            <a:lstStyle/>
            <a:p>
              <a:pPr algn="l"/>
              <a:r>
                <a:rPr lang="sk-SK" sz="1250" dirty="0">
                  <a:solidFill>
                    <a:schemeClr val="bg1"/>
                  </a:solidFill>
                  <a:latin typeface="Century Gothic" panose="020B0502020202020204" pitchFamily="34" charset="0"/>
                </a:rPr>
                <a:t>INDUSTRY</a:t>
              </a:r>
              <a:endParaRPr lang="en-GB" sz="1250" dirty="0">
                <a:solidFill>
                  <a:schemeClr val="bg1"/>
                </a:solidFill>
                <a:latin typeface="Century Gothic" panose="020B0502020202020204" pitchFamily="34" charset="0"/>
              </a:endParaRPr>
            </a:p>
          </p:txBody>
        </p:sp>
        <p:sp>
          <p:nvSpPr>
            <p:cNvPr id="91" name="TextBox 90">
              <a:extLst>
                <a:ext uri="{FF2B5EF4-FFF2-40B4-BE49-F238E27FC236}">
                  <a16:creationId xmlns:a16="http://schemas.microsoft.com/office/drawing/2014/main" id="{5E93BA02-6706-421C-9FC9-330704ADFD0C}"/>
                </a:ext>
              </a:extLst>
            </p:cNvPr>
            <p:cNvSpPr txBox="1"/>
            <p:nvPr/>
          </p:nvSpPr>
          <p:spPr>
            <a:xfrm>
              <a:off x="8517814" y="3873192"/>
              <a:ext cx="774204" cy="307777"/>
            </a:xfrm>
            <a:prstGeom prst="rect">
              <a:avLst/>
            </a:prstGeom>
            <a:noFill/>
            <a:ln>
              <a:noFill/>
            </a:ln>
          </p:spPr>
          <p:txBody>
            <a:bodyPr wrap="square" lIns="0" tIns="0" rIns="0" bIns="0" rtlCol="0">
              <a:spAutoFit/>
            </a:bodyPr>
            <a:lstStyle/>
            <a:p>
              <a:pPr algn="l"/>
              <a:r>
                <a:rPr lang="sk-SK" sz="2000" b="1" dirty="0">
                  <a:solidFill>
                    <a:schemeClr val="bg1"/>
                  </a:solidFill>
                  <a:latin typeface="Century Gothic" panose="020B0502020202020204" pitchFamily="34" charset="0"/>
                </a:rPr>
                <a:t>YEARS</a:t>
              </a:r>
              <a:endParaRPr lang="en-GB" sz="2000" b="1" dirty="0">
                <a:solidFill>
                  <a:schemeClr val="bg1"/>
                </a:solidFill>
                <a:latin typeface="Century Gothic" panose="020B0502020202020204" pitchFamily="34" charset="0"/>
              </a:endParaRPr>
            </a:p>
          </p:txBody>
        </p:sp>
      </p:grpSp>
      <p:grpSp>
        <p:nvGrpSpPr>
          <p:cNvPr id="92" name="Group 91">
            <a:extLst>
              <a:ext uri="{FF2B5EF4-FFF2-40B4-BE49-F238E27FC236}">
                <a16:creationId xmlns:a16="http://schemas.microsoft.com/office/drawing/2014/main" id="{89787249-E01B-49C8-AD8A-AE508C570E0B}"/>
              </a:ext>
            </a:extLst>
          </p:cNvPr>
          <p:cNvGrpSpPr/>
          <p:nvPr userDrawn="1"/>
        </p:nvGrpSpPr>
        <p:grpSpPr>
          <a:xfrm>
            <a:off x="2393711" y="4183076"/>
            <a:ext cx="3048767" cy="738664"/>
            <a:chOff x="2419726" y="3853396"/>
            <a:chExt cx="3048767" cy="738664"/>
          </a:xfrm>
        </p:grpSpPr>
        <p:sp>
          <p:nvSpPr>
            <p:cNvPr id="93" name="TextBox 92">
              <a:extLst>
                <a:ext uri="{FF2B5EF4-FFF2-40B4-BE49-F238E27FC236}">
                  <a16:creationId xmlns:a16="http://schemas.microsoft.com/office/drawing/2014/main" id="{8C13A353-A80C-4CF3-9670-40F6373DAB48}"/>
                </a:ext>
              </a:extLst>
            </p:cNvPr>
            <p:cNvSpPr txBox="1"/>
            <p:nvPr/>
          </p:nvSpPr>
          <p:spPr>
            <a:xfrm>
              <a:off x="2419726" y="3853396"/>
              <a:ext cx="1095089" cy="738664"/>
            </a:xfrm>
            <a:prstGeom prst="rect">
              <a:avLst/>
            </a:prstGeom>
            <a:noFill/>
            <a:ln>
              <a:noFill/>
            </a:ln>
          </p:spPr>
          <p:txBody>
            <a:bodyPr wrap="square" lIns="0" tIns="0" rIns="0" bIns="0" rtlCol="0">
              <a:spAutoFit/>
            </a:bodyPr>
            <a:lstStyle/>
            <a:p>
              <a:pPr algn="l"/>
              <a:r>
                <a:rPr lang="en-US" sz="4800" b="1" dirty="0">
                  <a:solidFill>
                    <a:schemeClr val="bg1"/>
                  </a:solidFill>
                  <a:latin typeface="Century Gothic" panose="020B0502020202020204" pitchFamily="34" charset="0"/>
                </a:rPr>
                <a:t>32</a:t>
              </a:r>
              <a:endParaRPr lang="en-GB" sz="4400" b="1" dirty="0">
                <a:solidFill>
                  <a:schemeClr val="bg1"/>
                </a:solidFill>
                <a:latin typeface="Century Gothic" panose="020B0502020202020204" pitchFamily="34" charset="0"/>
              </a:endParaRPr>
            </a:p>
          </p:txBody>
        </p:sp>
        <p:sp>
          <p:nvSpPr>
            <p:cNvPr id="94" name="TextBox 93">
              <a:extLst>
                <a:ext uri="{FF2B5EF4-FFF2-40B4-BE49-F238E27FC236}">
                  <a16:creationId xmlns:a16="http://schemas.microsoft.com/office/drawing/2014/main" id="{18038903-CD59-4286-9135-CE4B163E7C94}"/>
                </a:ext>
              </a:extLst>
            </p:cNvPr>
            <p:cNvSpPr txBox="1"/>
            <p:nvPr/>
          </p:nvSpPr>
          <p:spPr>
            <a:xfrm>
              <a:off x="3148433" y="3957557"/>
              <a:ext cx="2320059" cy="276999"/>
            </a:xfrm>
            <a:prstGeom prst="rect">
              <a:avLst/>
            </a:prstGeom>
            <a:noFill/>
            <a:ln>
              <a:noFill/>
            </a:ln>
          </p:spPr>
          <p:txBody>
            <a:bodyPr wrap="square" lIns="0" tIns="0" rIns="0" bIns="0" rtlCol="0" anchor="ctr" anchorCtr="0">
              <a:spAutoFit/>
            </a:bodyPr>
            <a:lstStyle/>
            <a:p>
              <a:r>
                <a:rPr lang="sk-SK" b="1" dirty="0">
                  <a:solidFill>
                    <a:schemeClr val="bg1"/>
                  </a:solidFill>
                  <a:latin typeface="Century Gothic" panose="020B0502020202020204" pitchFamily="34" charset="0"/>
                </a:rPr>
                <a:t>WORLDWIDE OFFICES</a:t>
              </a:r>
            </a:p>
          </p:txBody>
        </p:sp>
        <p:sp>
          <p:nvSpPr>
            <p:cNvPr id="95" name="TextBox 94">
              <a:extLst>
                <a:ext uri="{FF2B5EF4-FFF2-40B4-BE49-F238E27FC236}">
                  <a16:creationId xmlns:a16="http://schemas.microsoft.com/office/drawing/2014/main" id="{3E57EE01-6658-4ED8-85AE-F39A252FA6E1}"/>
                </a:ext>
              </a:extLst>
            </p:cNvPr>
            <p:cNvSpPr txBox="1"/>
            <p:nvPr/>
          </p:nvSpPr>
          <p:spPr>
            <a:xfrm>
              <a:off x="3170417" y="4229206"/>
              <a:ext cx="2298076" cy="246221"/>
            </a:xfrm>
            <a:prstGeom prst="rect">
              <a:avLst/>
            </a:prstGeom>
            <a:noFill/>
            <a:ln>
              <a:noFill/>
            </a:ln>
          </p:spPr>
          <p:txBody>
            <a:bodyPr wrap="square" lIns="0" tIns="0" rIns="0" bIns="0" rtlCol="0" anchor="ctr" anchorCtr="0">
              <a:spAutoFit/>
            </a:bodyPr>
            <a:lstStyle/>
            <a:p>
              <a:pPr algn="l"/>
              <a:r>
                <a:rPr lang="sk-SK" sz="1600" b="0" dirty="0">
                  <a:solidFill>
                    <a:schemeClr val="bg1"/>
                  </a:solidFill>
                  <a:latin typeface="Century Gothic" panose="020B0502020202020204" pitchFamily="34" charset="0"/>
                </a:rPr>
                <a:t>ACROSS 4 CONTINENTS</a:t>
              </a:r>
              <a:endParaRPr lang="en-GB" sz="1600" b="0" dirty="0">
                <a:solidFill>
                  <a:schemeClr val="bg1"/>
                </a:solidFill>
                <a:latin typeface="Century Gothic" panose="020B0502020202020204" pitchFamily="34" charset="0"/>
              </a:endParaRPr>
            </a:p>
          </p:txBody>
        </p:sp>
      </p:grpSp>
      <p:grpSp>
        <p:nvGrpSpPr>
          <p:cNvPr id="96" name="Group 95">
            <a:extLst>
              <a:ext uri="{FF2B5EF4-FFF2-40B4-BE49-F238E27FC236}">
                <a16:creationId xmlns:a16="http://schemas.microsoft.com/office/drawing/2014/main" id="{B5A1B2D8-E432-425A-99E9-E5E980BA37AD}"/>
              </a:ext>
            </a:extLst>
          </p:cNvPr>
          <p:cNvGrpSpPr/>
          <p:nvPr userDrawn="1"/>
        </p:nvGrpSpPr>
        <p:grpSpPr>
          <a:xfrm>
            <a:off x="5920110" y="4142353"/>
            <a:ext cx="1805300" cy="742672"/>
            <a:chOff x="5576575" y="3836611"/>
            <a:chExt cx="1805300" cy="742672"/>
          </a:xfrm>
        </p:grpSpPr>
        <p:sp>
          <p:nvSpPr>
            <p:cNvPr id="97" name="TextBox 96">
              <a:extLst>
                <a:ext uri="{FF2B5EF4-FFF2-40B4-BE49-F238E27FC236}">
                  <a16:creationId xmlns:a16="http://schemas.microsoft.com/office/drawing/2014/main" id="{C3C08CD7-E016-447E-9D5D-41CC00B3073A}"/>
                </a:ext>
              </a:extLst>
            </p:cNvPr>
            <p:cNvSpPr txBox="1"/>
            <p:nvPr/>
          </p:nvSpPr>
          <p:spPr>
            <a:xfrm>
              <a:off x="6565265" y="3994909"/>
              <a:ext cx="816610" cy="246221"/>
            </a:xfrm>
            <a:prstGeom prst="rect">
              <a:avLst/>
            </a:prstGeom>
            <a:noFill/>
            <a:ln>
              <a:noFill/>
            </a:ln>
          </p:spPr>
          <p:txBody>
            <a:bodyPr wrap="square" lIns="0" tIns="0" rIns="0" bIns="0" rtlCol="0">
              <a:spAutoFit/>
            </a:bodyPr>
            <a:lstStyle/>
            <a:p>
              <a:pPr algn="l"/>
              <a:r>
                <a:rPr lang="sk-SK" sz="1600" b="1" dirty="0">
                  <a:solidFill>
                    <a:schemeClr val="bg1"/>
                  </a:solidFill>
                  <a:latin typeface="Century Gothic" panose="020B0502020202020204" pitchFamily="34" charset="0"/>
                </a:rPr>
                <a:t>GLOBAL</a:t>
              </a:r>
              <a:endParaRPr lang="en-GB" sz="1600" b="1" dirty="0">
                <a:solidFill>
                  <a:schemeClr val="bg1"/>
                </a:solidFill>
                <a:latin typeface="Century Gothic" panose="020B0502020202020204" pitchFamily="34" charset="0"/>
              </a:endParaRPr>
            </a:p>
          </p:txBody>
        </p:sp>
        <p:sp>
          <p:nvSpPr>
            <p:cNvPr id="98" name="TextBox 97">
              <a:extLst>
                <a:ext uri="{FF2B5EF4-FFF2-40B4-BE49-F238E27FC236}">
                  <a16:creationId xmlns:a16="http://schemas.microsoft.com/office/drawing/2014/main" id="{97CDC3BC-DAEB-4B4D-B583-6FE71816CEAE}"/>
                </a:ext>
              </a:extLst>
            </p:cNvPr>
            <p:cNvSpPr txBox="1"/>
            <p:nvPr/>
          </p:nvSpPr>
          <p:spPr>
            <a:xfrm>
              <a:off x="5576575" y="3902175"/>
              <a:ext cx="1057691" cy="677108"/>
            </a:xfrm>
            <a:prstGeom prst="rect">
              <a:avLst/>
            </a:prstGeom>
            <a:noFill/>
            <a:ln>
              <a:noFill/>
            </a:ln>
          </p:spPr>
          <p:txBody>
            <a:bodyPr wrap="square" lIns="0" tIns="0" rIns="0" bIns="0" rtlCol="0">
              <a:spAutoFit/>
            </a:bodyPr>
            <a:lstStyle/>
            <a:p>
              <a:pPr algn="l"/>
              <a:r>
                <a:rPr lang="en-US" sz="4400" b="1" dirty="0">
                  <a:solidFill>
                    <a:schemeClr val="bg1"/>
                  </a:solidFill>
                  <a:latin typeface="Century Gothic" panose="020B0502020202020204" pitchFamily="34" charset="0"/>
                </a:rPr>
                <a:t>100</a:t>
              </a:r>
              <a:endParaRPr lang="sk-SK" sz="4000" b="1" dirty="0">
                <a:solidFill>
                  <a:schemeClr val="bg1"/>
                </a:solidFill>
                <a:latin typeface="Century Gothic" panose="020B0502020202020204" pitchFamily="34" charset="0"/>
              </a:endParaRPr>
            </a:p>
          </p:txBody>
        </p:sp>
        <p:sp>
          <p:nvSpPr>
            <p:cNvPr id="99" name="TextBox 98">
              <a:extLst>
                <a:ext uri="{FF2B5EF4-FFF2-40B4-BE49-F238E27FC236}">
                  <a16:creationId xmlns:a16="http://schemas.microsoft.com/office/drawing/2014/main" id="{13D63B7D-B412-433C-BDE4-35BFEEA3F1C0}"/>
                </a:ext>
              </a:extLst>
            </p:cNvPr>
            <p:cNvSpPr txBox="1"/>
            <p:nvPr/>
          </p:nvSpPr>
          <p:spPr>
            <a:xfrm>
              <a:off x="6457126" y="3836611"/>
              <a:ext cx="177140" cy="307777"/>
            </a:xfrm>
            <a:prstGeom prst="rect">
              <a:avLst/>
            </a:prstGeom>
            <a:noFill/>
            <a:ln>
              <a:noFill/>
            </a:ln>
          </p:spPr>
          <p:txBody>
            <a:bodyPr wrap="square" lIns="0" tIns="0" rIns="0" bIns="0" rtlCol="0">
              <a:spAutoFit/>
            </a:bodyPr>
            <a:lstStyle/>
            <a:p>
              <a:pPr algn="l"/>
              <a:r>
                <a:rPr lang="sk-SK" sz="2000" b="1" dirty="0">
                  <a:solidFill>
                    <a:schemeClr val="bg1"/>
                  </a:solidFill>
                  <a:latin typeface="Century Gothic" panose="020B0502020202020204" pitchFamily="34" charset="0"/>
                </a:rPr>
                <a:t>+</a:t>
              </a:r>
              <a:endParaRPr lang="en-GB" sz="2800" b="1" dirty="0">
                <a:solidFill>
                  <a:schemeClr val="bg1"/>
                </a:solidFill>
                <a:latin typeface="Century Gothic" panose="020B0502020202020204" pitchFamily="34" charset="0"/>
              </a:endParaRPr>
            </a:p>
          </p:txBody>
        </p:sp>
        <p:sp>
          <p:nvSpPr>
            <p:cNvPr id="100" name="TextBox 99">
              <a:extLst>
                <a:ext uri="{FF2B5EF4-FFF2-40B4-BE49-F238E27FC236}">
                  <a16:creationId xmlns:a16="http://schemas.microsoft.com/office/drawing/2014/main" id="{BCBE2BF0-C392-4D7C-A7C4-EE30B23E24A5}"/>
                </a:ext>
              </a:extLst>
            </p:cNvPr>
            <p:cNvSpPr txBox="1"/>
            <p:nvPr/>
          </p:nvSpPr>
          <p:spPr>
            <a:xfrm>
              <a:off x="6568572" y="4229634"/>
              <a:ext cx="813301" cy="256993"/>
            </a:xfrm>
            <a:prstGeom prst="rect">
              <a:avLst/>
            </a:prstGeom>
            <a:noFill/>
            <a:ln>
              <a:noFill/>
            </a:ln>
          </p:spPr>
          <p:txBody>
            <a:bodyPr wrap="square" lIns="0" tIns="0" rIns="0" bIns="0" rtlCol="0">
              <a:spAutoFit/>
            </a:bodyPr>
            <a:lstStyle/>
            <a:p>
              <a:pPr algn="l"/>
              <a:r>
                <a:rPr lang="sk-SK" sz="1670" b="1" dirty="0">
                  <a:solidFill>
                    <a:schemeClr val="bg1"/>
                  </a:solidFill>
                  <a:latin typeface="Century Gothic" panose="020B0502020202020204" pitchFamily="34" charset="0"/>
                </a:rPr>
                <a:t>CLIENTS</a:t>
              </a:r>
              <a:endParaRPr lang="en-GB" sz="1670" b="1" dirty="0">
                <a:solidFill>
                  <a:schemeClr val="bg1"/>
                </a:solidFill>
                <a:latin typeface="Century Gothic" panose="020B0502020202020204" pitchFamily="34" charset="0"/>
              </a:endParaRPr>
            </a:p>
          </p:txBody>
        </p:sp>
      </p:grpSp>
      <p:sp>
        <p:nvSpPr>
          <p:cNvPr id="105" name="TextBox 104">
            <a:extLst>
              <a:ext uri="{FF2B5EF4-FFF2-40B4-BE49-F238E27FC236}">
                <a16:creationId xmlns:a16="http://schemas.microsoft.com/office/drawing/2014/main" id="{DF89D3F4-B19F-4969-8700-54959639308D}"/>
              </a:ext>
            </a:extLst>
          </p:cNvPr>
          <p:cNvSpPr txBox="1"/>
          <p:nvPr userDrawn="1"/>
        </p:nvSpPr>
        <p:spPr>
          <a:xfrm>
            <a:off x="559048" y="5921995"/>
            <a:ext cx="1389221" cy="323165"/>
          </a:xfrm>
          <a:prstGeom prst="rect">
            <a:avLst/>
          </a:prstGeom>
          <a:noFill/>
          <a:ln>
            <a:noFill/>
          </a:ln>
        </p:spPr>
        <p:txBody>
          <a:bodyPr wrap="square" lIns="0" tIns="0" rIns="0" bIns="0" rtlCol="0">
            <a:spAutoFit/>
          </a:bodyPr>
          <a:lstStyle/>
          <a:p>
            <a:pPr algn="l"/>
            <a:r>
              <a:rPr lang="sk-SK" sz="1050" b="1" dirty="0">
                <a:solidFill>
                  <a:schemeClr val="tx1"/>
                </a:solidFill>
                <a:latin typeface="Century Gothic" panose="020B0502020202020204" pitchFamily="34" charset="0"/>
              </a:rPr>
              <a:t>DIGITAL</a:t>
            </a:r>
          </a:p>
          <a:p>
            <a:pPr algn="l"/>
            <a:r>
              <a:rPr lang="sk-SK" altLang="en-US" sz="1050" b="1" kern="1200" dirty="0">
                <a:solidFill>
                  <a:schemeClr val="tx1"/>
                </a:solidFill>
                <a:latin typeface="Century Gothic" panose="020B0502020202020204" pitchFamily="34" charset="0"/>
                <a:sym typeface="Wingdings" panose="05000000000000000000" pitchFamily="2" charset="2"/>
              </a:rPr>
              <a:t>TRANSFORMATION</a:t>
            </a:r>
          </a:p>
        </p:txBody>
      </p:sp>
      <p:cxnSp>
        <p:nvCxnSpPr>
          <p:cNvPr id="106" name="Straight Connector 105">
            <a:extLst>
              <a:ext uri="{FF2B5EF4-FFF2-40B4-BE49-F238E27FC236}">
                <a16:creationId xmlns:a16="http://schemas.microsoft.com/office/drawing/2014/main" id="{F560BF4C-BE22-40C2-BC16-8017322DB6DF}"/>
              </a:ext>
            </a:extLst>
          </p:cNvPr>
          <p:cNvCxnSpPr>
            <a:cxnSpLocks/>
          </p:cNvCxnSpPr>
          <p:nvPr userDrawn="1"/>
        </p:nvCxnSpPr>
        <p:spPr>
          <a:xfrm>
            <a:off x="559048" y="5866155"/>
            <a:ext cx="1389221" cy="0"/>
          </a:xfrm>
          <a:prstGeom prst="line">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107" name="Group 106">
            <a:extLst>
              <a:ext uri="{FF2B5EF4-FFF2-40B4-BE49-F238E27FC236}">
                <a16:creationId xmlns:a16="http://schemas.microsoft.com/office/drawing/2014/main" id="{7E97E5DF-E3D3-4B55-B37C-1E11FB417C4E}"/>
              </a:ext>
            </a:extLst>
          </p:cNvPr>
          <p:cNvGrpSpPr/>
          <p:nvPr userDrawn="1"/>
        </p:nvGrpSpPr>
        <p:grpSpPr>
          <a:xfrm>
            <a:off x="560383" y="5293369"/>
            <a:ext cx="472469" cy="459983"/>
            <a:chOff x="2827687" y="2375038"/>
            <a:chExt cx="496315" cy="483199"/>
          </a:xfrm>
        </p:grpSpPr>
        <p:sp>
          <p:nvSpPr>
            <p:cNvPr id="108" name="Freeform: Shape 107">
              <a:extLst>
                <a:ext uri="{FF2B5EF4-FFF2-40B4-BE49-F238E27FC236}">
                  <a16:creationId xmlns:a16="http://schemas.microsoft.com/office/drawing/2014/main" id="{3D5640B5-99EF-452E-AF49-2A5AB2D045D2}"/>
                </a:ext>
              </a:extLst>
            </p:cNvPr>
            <p:cNvSpPr/>
            <p:nvPr/>
          </p:nvSpPr>
          <p:spPr>
            <a:xfrm>
              <a:off x="3008517" y="2375038"/>
              <a:ext cx="130594" cy="483199"/>
            </a:xfrm>
            <a:custGeom>
              <a:avLst/>
              <a:gdLst>
                <a:gd name="connsiteX0" fmla="*/ 102108 w 95250"/>
                <a:gd name="connsiteY0" fmla="*/ 177070 h 352425"/>
                <a:gd name="connsiteX1" fmla="*/ 51054 w 95250"/>
                <a:gd name="connsiteY1" fmla="*/ 354140 h 352425"/>
                <a:gd name="connsiteX2" fmla="*/ 0 w 95250"/>
                <a:gd name="connsiteY2" fmla="*/ 177070 h 352425"/>
                <a:gd name="connsiteX3" fmla="*/ 51054 w 95250"/>
                <a:gd name="connsiteY3" fmla="*/ 0 h 352425"/>
                <a:gd name="connsiteX4" fmla="*/ 102108 w 95250"/>
                <a:gd name="connsiteY4" fmla="*/ 177070 h 3524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250" h="352425">
                  <a:moveTo>
                    <a:pt x="102108" y="177070"/>
                  </a:moveTo>
                  <a:cubicBezTo>
                    <a:pt x="102108" y="274863"/>
                    <a:pt x="79250" y="354140"/>
                    <a:pt x="51054" y="354140"/>
                  </a:cubicBezTo>
                  <a:cubicBezTo>
                    <a:pt x="22858" y="354140"/>
                    <a:pt x="0" y="274863"/>
                    <a:pt x="0" y="177070"/>
                  </a:cubicBezTo>
                  <a:cubicBezTo>
                    <a:pt x="0" y="79277"/>
                    <a:pt x="22858" y="0"/>
                    <a:pt x="51054" y="0"/>
                  </a:cubicBezTo>
                  <a:cubicBezTo>
                    <a:pt x="79250" y="0"/>
                    <a:pt x="102108" y="79277"/>
                    <a:pt x="102108" y="177070"/>
                  </a:cubicBezTo>
                  <a:close/>
                </a:path>
              </a:pathLst>
            </a:custGeom>
            <a:noFill/>
            <a:ln w="12700" cap="flat">
              <a:solidFill>
                <a:srgbClr val="C00000"/>
              </a:solidFill>
              <a:prstDash val="solid"/>
              <a:miter/>
            </a:ln>
          </p:spPr>
          <p:txBody>
            <a:bodyPr rtlCol="0" anchor="ctr"/>
            <a:lstStyle/>
            <a:p>
              <a:endParaRPr lang="en-GB" sz="1400" b="1" dirty="0">
                <a:solidFill>
                  <a:schemeClr val="tx1"/>
                </a:solidFill>
              </a:endParaRPr>
            </a:p>
          </p:txBody>
        </p:sp>
        <p:sp>
          <p:nvSpPr>
            <p:cNvPr id="109" name="Freeform: Shape 108">
              <a:extLst>
                <a:ext uri="{FF2B5EF4-FFF2-40B4-BE49-F238E27FC236}">
                  <a16:creationId xmlns:a16="http://schemas.microsoft.com/office/drawing/2014/main" id="{656B30B8-A790-4F65-A141-2A041A96E151}"/>
                </a:ext>
              </a:extLst>
            </p:cNvPr>
            <p:cNvSpPr/>
            <p:nvPr/>
          </p:nvSpPr>
          <p:spPr>
            <a:xfrm>
              <a:off x="2827687" y="2458076"/>
              <a:ext cx="496258" cy="313426"/>
            </a:xfrm>
            <a:custGeom>
              <a:avLst/>
              <a:gdLst>
                <a:gd name="connsiteX0" fmla="*/ 202936 w 361950"/>
                <a:gd name="connsiteY0" fmla="*/ 69482 h 228600"/>
                <a:gd name="connsiteX1" fmla="*/ 345771 w 361950"/>
                <a:gd name="connsiteY1" fmla="*/ 185924 h 228600"/>
                <a:gd name="connsiteX2" fmla="*/ 162869 w 361950"/>
                <a:gd name="connsiteY2" fmla="*/ 163401 h 228600"/>
                <a:gd name="connsiteX3" fmla="*/ 20034 w 361950"/>
                <a:gd name="connsiteY3" fmla="*/ 46959 h 228600"/>
                <a:gd name="connsiteX4" fmla="*/ 202936 w 361950"/>
                <a:gd name="connsiteY4" fmla="*/ 69482 h 228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1950" h="228600">
                  <a:moveTo>
                    <a:pt x="202936" y="69482"/>
                  </a:moveTo>
                  <a:cubicBezTo>
                    <a:pt x="292886" y="107856"/>
                    <a:pt x="356835" y="159989"/>
                    <a:pt x="345771" y="185924"/>
                  </a:cubicBezTo>
                  <a:cubicBezTo>
                    <a:pt x="334707" y="211859"/>
                    <a:pt x="252819" y="201775"/>
                    <a:pt x="162869" y="163401"/>
                  </a:cubicBezTo>
                  <a:cubicBezTo>
                    <a:pt x="72919" y="125027"/>
                    <a:pt x="8969" y="72895"/>
                    <a:pt x="20034" y="46959"/>
                  </a:cubicBezTo>
                  <a:cubicBezTo>
                    <a:pt x="31098" y="21024"/>
                    <a:pt x="112986" y="31108"/>
                    <a:pt x="202936" y="69482"/>
                  </a:cubicBezTo>
                  <a:close/>
                </a:path>
              </a:pathLst>
            </a:custGeom>
            <a:noFill/>
            <a:ln w="12700" cap="flat">
              <a:solidFill>
                <a:srgbClr val="C00000"/>
              </a:solidFill>
              <a:prstDash val="solid"/>
              <a:miter/>
            </a:ln>
          </p:spPr>
          <p:txBody>
            <a:bodyPr rtlCol="0" anchor="ctr"/>
            <a:lstStyle/>
            <a:p>
              <a:endParaRPr lang="en-GB" sz="1400" b="1" dirty="0">
                <a:solidFill>
                  <a:schemeClr val="tx1"/>
                </a:solidFill>
              </a:endParaRPr>
            </a:p>
          </p:txBody>
        </p:sp>
        <p:sp>
          <p:nvSpPr>
            <p:cNvPr id="110" name="Freeform: Shape 109">
              <a:extLst>
                <a:ext uri="{FF2B5EF4-FFF2-40B4-BE49-F238E27FC236}">
                  <a16:creationId xmlns:a16="http://schemas.microsoft.com/office/drawing/2014/main" id="{BF32DE55-E196-4BD5-AEA8-D84911AA6A10}"/>
                </a:ext>
              </a:extLst>
            </p:cNvPr>
            <p:cNvSpPr/>
            <p:nvPr/>
          </p:nvSpPr>
          <p:spPr>
            <a:xfrm>
              <a:off x="2827744" y="2458188"/>
              <a:ext cx="496258" cy="313426"/>
            </a:xfrm>
            <a:custGeom>
              <a:avLst/>
              <a:gdLst>
                <a:gd name="connsiteX0" fmla="*/ 345771 w 361950"/>
                <a:gd name="connsiteY0" fmla="*/ 46959 h 228600"/>
                <a:gd name="connsiteX1" fmla="*/ 202936 w 361950"/>
                <a:gd name="connsiteY1" fmla="*/ 163401 h 228600"/>
                <a:gd name="connsiteX2" fmla="*/ 20034 w 361950"/>
                <a:gd name="connsiteY2" fmla="*/ 185924 h 228600"/>
                <a:gd name="connsiteX3" fmla="*/ 162869 w 361950"/>
                <a:gd name="connsiteY3" fmla="*/ 69482 h 228600"/>
                <a:gd name="connsiteX4" fmla="*/ 345771 w 361950"/>
                <a:gd name="connsiteY4" fmla="*/ 46959 h 228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1950" h="228600">
                  <a:moveTo>
                    <a:pt x="345771" y="46959"/>
                  </a:moveTo>
                  <a:cubicBezTo>
                    <a:pt x="356835" y="72894"/>
                    <a:pt x="292886" y="125027"/>
                    <a:pt x="202936" y="163401"/>
                  </a:cubicBezTo>
                  <a:cubicBezTo>
                    <a:pt x="112986" y="201775"/>
                    <a:pt x="31098" y="211859"/>
                    <a:pt x="20034" y="185924"/>
                  </a:cubicBezTo>
                  <a:cubicBezTo>
                    <a:pt x="8969" y="159989"/>
                    <a:pt x="72919" y="107856"/>
                    <a:pt x="162869" y="69482"/>
                  </a:cubicBezTo>
                  <a:cubicBezTo>
                    <a:pt x="252819" y="31108"/>
                    <a:pt x="334707" y="21025"/>
                    <a:pt x="345771" y="46959"/>
                  </a:cubicBezTo>
                  <a:close/>
                </a:path>
              </a:pathLst>
            </a:custGeom>
            <a:noFill/>
            <a:ln w="12700" cap="flat">
              <a:solidFill>
                <a:srgbClr val="C00000"/>
              </a:solidFill>
              <a:prstDash val="solid"/>
              <a:miter/>
            </a:ln>
          </p:spPr>
          <p:txBody>
            <a:bodyPr rtlCol="0" anchor="ctr"/>
            <a:lstStyle/>
            <a:p>
              <a:endParaRPr lang="en-GB" sz="1400" b="1" dirty="0">
                <a:solidFill>
                  <a:schemeClr val="tx1"/>
                </a:solidFill>
              </a:endParaRPr>
            </a:p>
          </p:txBody>
        </p:sp>
        <p:sp>
          <p:nvSpPr>
            <p:cNvPr id="111" name="Freeform: Shape 110">
              <a:extLst>
                <a:ext uri="{FF2B5EF4-FFF2-40B4-BE49-F238E27FC236}">
                  <a16:creationId xmlns:a16="http://schemas.microsoft.com/office/drawing/2014/main" id="{4BEDB6F5-9DFB-44FA-B086-0136A0D30359}"/>
                </a:ext>
              </a:extLst>
            </p:cNvPr>
            <p:cNvSpPr/>
            <p:nvPr/>
          </p:nvSpPr>
          <p:spPr>
            <a:xfrm>
              <a:off x="3047173" y="2586469"/>
              <a:ext cx="52238" cy="52238"/>
            </a:xfrm>
            <a:custGeom>
              <a:avLst/>
              <a:gdLst>
                <a:gd name="connsiteX0" fmla="*/ 45720 w 38100"/>
                <a:gd name="connsiteY0" fmla="*/ 22860 h 38100"/>
                <a:gd name="connsiteX1" fmla="*/ 22860 w 38100"/>
                <a:gd name="connsiteY1" fmla="*/ 45720 h 38100"/>
                <a:gd name="connsiteX2" fmla="*/ 0 w 38100"/>
                <a:gd name="connsiteY2" fmla="*/ 22860 h 38100"/>
                <a:gd name="connsiteX3" fmla="*/ 22860 w 38100"/>
                <a:gd name="connsiteY3" fmla="*/ 0 h 38100"/>
                <a:gd name="connsiteX4" fmla="*/ 45720 w 38100"/>
                <a:gd name="connsiteY4" fmla="*/ 22860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38100">
                  <a:moveTo>
                    <a:pt x="45720" y="22860"/>
                  </a:moveTo>
                  <a:cubicBezTo>
                    <a:pt x="45720" y="35485"/>
                    <a:pt x="35485" y="45720"/>
                    <a:pt x="22860" y="45720"/>
                  </a:cubicBezTo>
                  <a:cubicBezTo>
                    <a:pt x="10235" y="45720"/>
                    <a:pt x="0" y="35485"/>
                    <a:pt x="0" y="22860"/>
                  </a:cubicBezTo>
                  <a:cubicBezTo>
                    <a:pt x="0" y="10235"/>
                    <a:pt x="10235" y="0"/>
                    <a:pt x="22860" y="0"/>
                  </a:cubicBezTo>
                  <a:cubicBezTo>
                    <a:pt x="35485" y="0"/>
                    <a:pt x="45720" y="10235"/>
                    <a:pt x="45720" y="22860"/>
                  </a:cubicBezTo>
                  <a:close/>
                </a:path>
              </a:pathLst>
            </a:custGeom>
            <a:solidFill>
              <a:srgbClr val="C00000"/>
            </a:solidFill>
            <a:ln w="12700" cap="flat">
              <a:solidFill>
                <a:srgbClr val="C00000"/>
              </a:solidFill>
              <a:prstDash val="solid"/>
              <a:miter/>
            </a:ln>
          </p:spPr>
          <p:txBody>
            <a:bodyPr rtlCol="0" anchor="ctr"/>
            <a:lstStyle/>
            <a:p>
              <a:endParaRPr lang="en-GB" sz="1400" b="1" dirty="0">
                <a:solidFill>
                  <a:schemeClr val="tx1"/>
                </a:solidFill>
              </a:endParaRPr>
            </a:p>
          </p:txBody>
        </p:sp>
        <p:sp>
          <p:nvSpPr>
            <p:cNvPr id="112" name="Freeform: Shape 111">
              <a:extLst>
                <a:ext uri="{FF2B5EF4-FFF2-40B4-BE49-F238E27FC236}">
                  <a16:creationId xmlns:a16="http://schemas.microsoft.com/office/drawing/2014/main" id="{EAD7EADB-102D-4DE7-8CF0-22947A80ADA4}"/>
                </a:ext>
              </a:extLst>
            </p:cNvPr>
            <p:cNvSpPr/>
            <p:nvPr/>
          </p:nvSpPr>
          <p:spPr>
            <a:xfrm>
              <a:off x="2930421" y="2490484"/>
              <a:ext cx="26119" cy="26119"/>
            </a:xfrm>
            <a:custGeom>
              <a:avLst/>
              <a:gdLst>
                <a:gd name="connsiteX0" fmla="*/ 23622 w 19050"/>
                <a:gd name="connsiteY0" fmla="*/ 11811 h 19050"/>
                <a:gd name="connsiteX1" fmla="*/ 11811 w 19050"/>
                <a:gd name="connsiteY1" fmla="*/ 23622 h 19050"/>
                <a:gd name="connsiteX2" fmla="*/ 0 w 19050"/>
                <a:gd name="connsiteY2" fmla="*/ 11811 h 19050"/>
                <a:gd name="connsiteX3" fmla="*/ 11811 w 19050"/>
                <a:gd name="connsiteY3" fmla="*/ 0 h 19050"/>
                <a:gd name="connsiteX4" fmla="*/ 23622 w 19050"/>
                <a:gd name="connsiteY4" fmla="*/ 11811 h 19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50" h="19050">
                  <a:moveTo>
                    <a:pt x="23622" y="11811"/>
                  </a:moveTo>
                  <a:cubicBezTo>
                    <a:pt x="23622" y="18334"/>
                    <a:pt x="18334" y="23622"/>
                    <a:pt x="11811" y="23622"/>
                  </a:cubicBezTo>
                  <a:cubicBezTo>
                    <a:pt x="5288" y="23622"/>
                    <a:pt x="0" y="18334"/>
                    <a:pt x="0" y="11811"/>
                  </a:cubicBezTo>
                  <a:cubicBezTo>
                    <a:pt x="0" y="5288"/>
                    <a:pt x="5288" y="0"/>
                    <a:pt x="11811" y="0"/>
                  </a:cubicBezTo>
                  <a:cubicBezTo>
                    <a:pt x="18334" y="0"/>
                    <a:pt x="23622" y="5288"/>
                    <a:pt x="23622" y="11811"/>
                  </a:cubicBezTo>
                  <a:close/>
                </a:path>
              </a:pathLst>
            </a:custGeom>
            <a:solidFill>
              <a:srgbClr val="C00000"/>
            </a:solidFill>
            <a:ln w="12700" cap="flat">
              <a:solidFill>
                <a:srgbClr val="C00000"/>
              </a:solidFill>
              <a:prstDash val="solid"/>
              <a:miter/>
            </a:ln>
          </p:spPr>
          <p:txBody>
            <a:bodyPr rtlCol="0" anchor="ctr"/>
            <a:lstStyle/>
            <a:p>
              <a:endParaRPr lang="en-GB" sz="1400" b="1" dirty="0">
                <a:solidFill>
                  <a:schemeClr val="tx1"/>
                </a:solidFill>
              </a:endParaRPr>
            </a:p>
          </p:txBody>
        </p:sp>
        <p:sp>
          <p:nvSpPr>
            <p:cNvPr id="113" name="Freeform: Shape 112">
              <a:extLst>
                <a:ext uri="{FF2B5EF4-FFF2-40B4-BE49-F238E27FC236}">
                  <a16:creationId xmlns:a16="http://schemas.microsoft.com/office/drawing/2014/main" id="{133E9ABC-E23B-4C4B-B8B9-DFF45D0E7E5C}"/>
                </a:ext>
              </a:extLst>
            </p:cNvPr>
            <p:cNvSpPr/>
            <p:nvPr/>
          </p:nvSpPr>
          <p:spPr>
            <a:xfrm>
              <a:off x="3250508" y="2570276"/>
              <a:ext cx="26119" cy="26119"/>
            </a:xfrm>
            <a:custGeom>
              <a:avLst/>
              <a:gdLst>
                <a:gd name="connsiteX0" fmla="*/ 23622 w 19050"/>
                <a:gd name="connsiteY0" fmla="*/ 11811 h 19050"/>
                <a:gd name="connsiteX1" fmla="*/ 11811 w 19050"/>
                <a:gd name="connsiteY1" fmla="*/ 23622 h 19050"/>
                <a:gd name="connsiteX2" fmla="*/ 0 w 19050"/>
                <a:gd name="connsiteY2" fmla="*/ 11811 h 19050"/>
                <a:gd name="connsiteX3" fmla="*/ 11811 w 19050"/>
                <a:gd name="connsiteY3" fmla="*/ 0 h 19050"/>
                <a:gd name="connsiteX4" fmla="*/ 23622 w 19050"/>
                <a:gd name="connsiteY4" fmla="*/ 11811 h 19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50" h="19050">
                  <a:moveTo>
                    <a:pt x="23622" y="11811"/>
                  </a:moveTo>
                  <a:cubicBezTo>
                    <a:pt x="23622" y="18334"/>
                    <a:pt x="18334" y="23622"/>
                    <a:pt x="11811" y="23622"/>
                  </a:cubicBezTo>
                  <a:cubicBezTo>
                    <a:pt x="5288" y="23622"/>
                    <a:pt x="0" y="18334"/>
                    <a:pt x="0" y="11811"/>
                  </a:cubicBezTo>
                  <a:cubicBezTo>
                    <a:pt x="0" y="5288"/>
                    <a:pt x="5288" y="0"/>
                    <a:pt x="11811" y="0"/>
                  </a:cubicBezTo>
                  <a:cubicBezTo>
                    <a:pt x="18334" y="0"/>
                    <a:pt x="23622" y="5288"/>
                    <a:pt x="23622" y="11811"/>
                  </a:cubicBezTo>
                  <a:close/>
                </a:path>
              </a:pathLst>
            </a:custGeom>
            <a:solidFill>
              <a:srgbClr val="C00000"/>
            </a:solidFill>
            <a:ln w="12700" cap="flat">
              <a:solidFill>
                <a:srgbClr val="C00000"/>
              </a:solidFill>
              <a:prstDash val="solid"/>
              <a:miter/>
            </a:ln>
          </p:spPr>
          <p:txBody>
            <a:bodyPr rtlCol="0" anchor="ctr"/>
            <a:lstStyle/>
            <a:p>
              <a:endParaRPr lang="en-GB" sz="1400" b="1" dirty="0">
                <a:solidFill>
                  <a:schemeClr val="tx1"/>
                </a:solidFill>
              </a:endParaRPr>
            </a:p>
          </p:txBody>
        </p:sp>
        <p:sp>
          <p:nvSpPr>
            <p:cNvPr id="114" name="Freeform: Shape 113">
              <a:extLst>
                <a:ext uri="{FF2B5EF4-FFF2-40B4-BE49-F238E27FC236}">
                  <a16:creationId xmlns:a16="http://schemas.microsoft.com/office/drawing/2014/main" id="{E22AB3B5-9695-4D4A-BFDE-A798294B2483}"/>
                </a:ext>
              </a:extLst>
            </p:cNvPr>
            <p:cNvSpPr/>
            <p:nvPr/>
          </p:nvSpPr>
          <p:spPr>
            <a:xfrm>
              <a:off x="3102675" y="2800514"/>
              <a:ext cx="26119" cy="26119"/>
            </a:xfrm>
            <a:custGeom>
              <a:avLst/>
              <a:gdLst>
                <a:gd name="connsiteX0" fmla="*/ 23622 w 19050"/>
                <a:gd name="connsiteY0" fmla="*/ 11811 h 19050"/>
                <a:gd name="connsiteX1" fmla="*/ 11811 w 19050"/>
                <a:gd name="connsiteY1" fmla="*/ 23622 h 19050"/>
                <a:gd name="connsiteX2" fmla="*/ 0 w 19050"/>
                <a:gd name="connsiteY2" fmla="*/ 11811 h 19050"/>
                <a:gd name="connsiteX3" fmla="*/ 11811 w 19050"/>
                <a:gd name="connsiteY3" fmla="*/ 0 h 19050"/>
                <a:gd name="connsiteX4" fmla="*/ 23622 w 19050"/>
                <a:gd name="connsiteY4" fmla="*/ 11811 h 19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50" h="19050">
                  <a:moveTo>
                    <a:pt x="23622" y="11811"/>
                  </a:moveTo>
                  <a:cubicBezTo>
                    <a:pt x="23622" y="18334"/>
                    <a:pt x="18334" y="23622"/>
                    <a:pt x="11811" y="23622"/>
                  </a:cubicBezTo>
                  <a:cubicBezTo>
                    <a:pt x="5288" y="23622"/>
                    <a:pt x="0" y="18334"/>
                    <a:pt x="0" y="11811"/>
                  </a:cubicBezTo>
                  <a:cubicBezTo>
                    <a:pt x="0" y="5288"/>
                    <a:pt x="5288" y="0"/>
                    <a:pt x="11811" y="0"/>
                  </a:cubicBezTo>
                  <a:cubicBezTo>
                    <a:pt x="18334" y="0"/>
                    <a:pt x="23622" y="5288"/>
                    <a:pt x="23622" y="11811"/>
                  </a:cubicBezTo>
                  <a:close/>
                </a:path>
              </a:pathLst>
            </a:custGeom>
            <a:solidFill>
              <a:srgbClr val="C00000"/>
            </a:solidFill>
            <a:ln w="12700" cap="flat">
              <a:solidFill>
                <a:srgbClr val="C00000"/>
              </a:solidFill>
              <a:prstDash val="solid"/>
              <a:miter/>
            </a:ln>
          </p:spPr>
          <p:txBody>
            <a:bodyPr rtlCol="0" anchor="ctr"/>
            <a:lstStyle/>
            <a:p>
              <a:endParaRPr lang="en-GB" sz="1400" b="1" dirty="0">
                <a:solidFill>
                  <a:schemeClr val="tx1"/>
                </a:solidFill>
              </a:endParaRPr>
            </a:p>
          </p:txBody>
        </p:sp>
      </p:grpSp>
      <p:sp>
        <p:nvSpPr>
          <p:cNvPr id="115" name="TextBox 114">
            <a:extLst>
              <a:ext uri="{FF2B5EF4-FFF2-40B4-BE49-F238E27FC236}">
                <a16:creationId xmlns:a16="http://schemas.microsoft.com/office/drawing/2014/main" id="{5A0E4A57-3DE5-4AFC-9C9F-8C10158C5F28}"/>
              </a:ext>
            </a:extLst>
          </p:cNvPr>
          <p:cNvSpPr txBox="1"/>
          <p:nvPr userDrawn="1"/>
        </p:nvSpPr>
        <p:spPr>
          <a:xfrm>
            <a:off x="2983743" y="5921995"/>
            <a:ext cx="1389221" cy="323165"/>
          </a:xfrm>
          <a:prstGeom prst="rect">
            <a:avLst/>
          </a:prstGeom>
          <a:noFill/>
          <a:ln>
            <a:noFill/>
          </a:ln>
        </p:spPr>
        <p:txBody>
          <a:bodyPr wrap="square" lIns="0" tIns="0" rIns="0" bIns="0" rtlCol="0">
            <a:spAutoFit/>
          </a:bodyPr>
          <a:lstStyle/>
          <a:p>
            <a:pPr algn="l"/>
            <a:r>
              <a:rPr lang="sk-SK" sz="1050" b="1" dirty="0">
                <a:solidFill>
                  <a:schemeClr val="tx1"/>
                </a:solidFill>
                <a:latin typeface="Century Gothic" panose="020B0502020202020204" pitchFamily="34" charset="0"/>
              </a:rPr>
              <a:t>INNOVATION </a:t>
            </a:r>
            <a:r>
              <a:rPr lang="sk-SK" altLang="en-US" sz="1050" b="1" kern="1200" dirty="0">
                <a:solidFill>
                  <a:schemeClr val="tx1"/>
                </a:solidFill>
                <a:latin typeface="Century Gothic" panose="020B0502020202020204" pitchFamily="34" charset="0"/>
                <a:sym typeface="Wingdings" panose="05000000000000000000" pitchFamily="2" charset="2"/>
              </a:rPr>
              <a:t>AND THOUGHT LEADERSHIP</a:t>
            </a:r>
          </a:p>
        </p:txBody>
      </p:sp>
      <p:cxnSp>
        <p:nvCxnSpPr>
          <p:cNvPr id="116" name="Straight Connector 115">
            <a:extLst>
              <a:ext uri="{FF2B5EF4-FFF2-40B4-BE49-F238E27FC236}">
                <a16:creationId xmlns:a16="http://schemas.microsoft.com/office/drawing/2014/main" id="{F2E24110-EE3D-461A-AAF6-51C3A5C4CAF4}"/>
              </a:ext>
            </a:extLst>
          </p:cNvPr>
          <p:cNvCxnSpPr>
            <a:cxnSpLocks/>
          </p:cNvCxnSpPr>
          <p:nvPr userDrawn="1"/>
        </p:nvCxnSpPr>
        <p:spPr>
          <a:xfrm>
            <a:off x="2983743" y="5866155"/>
            <a:ext cx="1389221" cy="0"/>
          </a:xfrm>
          <a:prstGeom prst="line">
            <a:avLst/>
          </a:prstGeom>
          <a:noFill/>
          <a:ln w="6350">
            <a:solidFill>
              <a:schemeClr val="accent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133" name="Group 132">
            <a:extLst>
              <a:ext uri="{FF2B5EF4-FFF2-40B4-BE49-F238E27FC236}">
                <a16:creationId xmlns:a16="http://schemas.microsoft.com/office/drawing/2014/main" id="{2C6D0E3F-1E60-4F92-B2AC-81E22770C62B}"/>
              </a:ext>
            </a:extLst>
          </p:cNvPr>
          <p:cNvGrpSpPr/>
          <p:nvPr userDrawn="1"/>
        </p:nvGrpSpPr>
        <p:grpSpPr>
          <a:xfrm>
            <a:off x="3096992" y="5293867"/>
            <a:ext cx="248640" cy="459485"/>
            <a:chOff x="6265015" y="5709762"/>
            <a:chExt cx="261189" cy="482675"/>
          </a:xfrm>
        </p:grpSpPr>
        <p:sp>
          <p:nvSpPr>
            <p:cNvPr id="134" name="Freeform: Shape 133">
              <a:extLst>
                <a:ext uri="{FF2B5EF4-FFF2-40B4-BE49-F238E27FC236}">
                  <a16:creationId xmlns:a16="http://schemas.microsoft.com/office/drawing/2014/main" id="{5E601E43-4963-4281-B92C-FFE84ED854ED}"/>
                </a:ext>
              </a:extLst>
            </p:cNvPr>
            <p:cNvSpPr/>
            <p:nvPr/>
          </p:nvSpPr>
          <p:spPr>
            <a:xfrm>
              <a:off x="6265015" y="5709762"/>
              <a:ext cx="261189" cy="352604"/>
            </a:xfrm>
            <a:custGeom>
              <a:avLst/>
              <a:gdLst>
                <a:gd name="connsiteX0" fmla="*/ 192024 w 190500"/>
                <a:gd name="connsiteY0" fmla="*/ 95917 h 257175"/>
                <a:gd name="connsiteX1" fmla="*/ 188214 w 190500"/>
                <a:gd name="connsiteY1" fmla="*/ 122682 h 257175"/>
                <a:gd name="connsiteX2" fmla="*/ 187643 w 190500"/>
                <a:gd name="connsiteY2" fmla="*/ 124492 h 257175"/>
                <a:gd name="connsiteX3" fmla="*/ 180118 w 190500"/>
                <a:gd name="connsiteY3" fmla="*/ 142208 h 257175"/>
                <a:gd name="connsiteX4" fmla="*/ 144780 w 190500"/>
                <a:gd name="connsiteY4" fmla="*/ 261747 h 257175"/>
                <a:gd name="connsiteX5" fmla="*/ 47339 w 190500"/>
                <a:gd name="connsiteY5" fmla="*/ 261747 h 257175"/>
                <a:gd name="connsiteX6" fmla="*/ 12192 w 190500"/>
                <a:gd name="connsiteY6" fmla="*/ 142780 h 257175"/>
                <a:gd name="connsiteX7" fmla="*/ 4191 w 190500"/>
                <a:gd name="connsiteY7" fmla="*/ 123825 h 257175"/>
                <a:gd name="connsiteX8" fmla="*/ 3810 w 190500"/>
                <a:gd name="connsiteY8" fmla="*/ 122777 h 257175"/>
                <a:gd name="connsiteX9" fmla="*/ 0 w 190500"/>
                <a:gd name="connsiteY9" fmla="*/ 96012 h 257175"/>
                <a:gd name="connsiteX10" fmla="*/ 96012 w 190500"/>
                <a:gd name="connsiteY10" fmla="*/ 0 h 257175"/>
                <a:gd name="connsiteX11" fmla="*/ 192024 w 190500"/>
                <a:gd name="connsiteY11" fmla="*/ 95917 h 257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0500" h="257175">
                  <a:moveTo>
                    <a:pt x="192024" y="95917"/>
                  </a:moveTo>
                  <a:cubicBezTo>
                    <a:pt x="192024" y="105251"/>
                    <a:pt x="190691" y="114205"/>
                    <a:pt x="188214" y="122682"/>
                  </a:cubicBezTo>
                  <a:cubicBezTo>
                    <a:pt x="188024" y="123254"/>
                    <a:pt x="187833" y="123921"/>
                    <a:pt x="187643" y="124492"/>
                  </a:cubicBezTo>
                  <a:cubicBezTo>
                    <a:pt x="187643" y="124492"/>
                    <a:pt x="182594" y="136017"/>
                    <a:pt x="180118" y="142208"/>
                  </a:cubicBezTo>
                  <a:cubicBezTo>
                    <a:pt x="159734" y="193834"/>
                    <a:pt x="144780" y="261747"/>
                    <a:pt x="144780" y="261747"/>
                  </a:cubicBezTo>
                  <a:lnTo>
                    <a:pt x="47339" y="261747"/>
                  </a:lnTo>
                  <a:cubicBezTo>
                    <a:pt x="47339" y="261747"/>
                    <a:pt x="32480" y="194310"/>
                    <a:pt x="12192" y="142780"/>
                  </a:cubicBezTo>
                  <a:cubicBezTo>
                    <a:pt x="9525" y="136112"/>
                    <a:pt x="6858" y="129731"/>
                    <a:pt x="4191" y="123825"/>
                  </a:cubicBezTo>
                  <a:cubicBezTo>
                    <a:pt x="4001" y="123539"/>
                    <a:pt x="3905" y="123158"/>
                    <a:pt x="3810" y="122777"/>
                  </a:cubicBezTo>
                  <a:cubicBezTo>
                    <a:pt x="1334" y="114300"/>
                    <a:pt x="0" y="105347"/>
                    <a:pt x="0" y="96012"/>
                  </a:cubicBezTo>
                  <a:cubicBezTo>
                    <a:pt x="0" y="42958"/>
                    <a:pt x="43053" y="0"/>
                    <a:pt x="96012" y="0"/>
                  </a:cubicBezTo>
                  <a:cubicBezTo>
                    <a:pt x="149066" y="-95"/>
                    <a:pt x="192024" y="42863"/>
                    <a:pt x="192024" y="95917"/>
                  </a:cubicBezTo>
                  <a:close/>
                </a:path>
              </a:pathLst>
            </a:custGeom>
            <a:noFill/>
            <a:ln w="12700" cap="flat">
              <a:solidFill>
                <a:srgbClr val="C00000"/>
              </a:solidFill>
              <a:prstDash val="solid"/>
              <a:round/>
            </a:ln>
          </p:spPr>
          <p:txBody>
            <a:bodyPr rtlCol="0" anchor="ctr"/>
            <a:lstStyle/>
            <a:p>
              <a:endParaRPr lang="en-GB" sz="1400" b="1" dirty="0">
                <a:solidFill>
                  <a:schemeClr val="tx1"/>
                </a:solidFill>
              </a:endParaRPr>
            </a:p>
          </p:txBody>
        </p:sp>
        <p:sp>
          <p:nvSpPr>
            <p:cNvPr id="135" name="Freeform: Shape 134">
              <a:extLst>
                <a:ext uri="{FF2B5EF4-FFF2-40B4-BE49-F238E27FC236}">
                  <a16:creationId xmlns:a16="http://schemas.microsoft.com/office/drawing/2014/main" id="{B96E3853-C661-4C3D-B8EB-4C0187E0EA93}"/>
                </a:ext>
              </a:extLst>
            </p:cNvPr>
            <p:cNvSpPr/>
            <p:nvPr/>
          </p:nvSpPr>
          <p:spPr>
            <a:xfrm>
              <a:off x="6329920" y="6102851"/>
              <a:ext cx="130594" cy="13059"/>
            </a:xfrm>
            <a:custGeom>
              <a:avLst/>
              <a:gdLst>
                <a:gd name="connsiteX0" fmla="*/ 0 w 95250"/>
                <a:gd name="connsiteY0" fmla="*/ 0 h 0"/>
                <a:gd name="connsiteX1" fmla="*/ 97536 w 95250"/>
                <a:gd name="connsiteY1" fmla="*/ 0 h 0"/>
              </a:gdLst>
              <a:ahLst/>
              <a:cxnLst>
                <a:cxn ang="0">
                  <a:pos x="connsiteX0" y="connsiteY0"/>
                </a:cxn>
                <a:cxn ang="0">
                  <a:pos x="connsiteX1" y="connsiteY1"/>
                </a:cxn>
              </a:cxnLst>
              <a:rect l="l" t="t" r="r" b="b"/>
              <a:pathLst>
                <a:path w="95250">
                  <a:moveTo>
                    <a:pt x="0" y="0"/>
                  </a:moveTo>
                  <a:lnTo>
                    <a:pt x="97536" y="0"/>
                  </a:lnTo>
                </a:path>
              </a:pathLst>
            </a:custGeom>
            <a:ln w="12700" cap="rnd">
              <a:solidFill>
                <a:srgbClr val="C00000"/>
              </a:solidFill>
              <a:prstDash val="solid"/>
              <a:round/>
            </a:ln>
          </p:spPr>
          <p:txBody>
            <a:bodyPr rtlCol="0" anchor="ctr"/>
            <a:lstStyle/>
            <a:p>
              <a:endParaRPr lang="en-GB" sz="1400" b="1" dirty="0">
                <a:solidFill>
                  <a:schemeClr val="tx1"/>
                </a:solidFill>
              </a:endParaRPr>
            </a:p>
          </p:txBody>
        </p:sp>
        <p:sp>
          <p:nvSpPr>
            <p:cNvPr id="137" name="Freeform: Shape 136">
              <a:extLst>
                <a:ext uri="{FF2B5EF4-FFF2-40B4-BE49-F238E27FC236}">
                  <a16:creationId xmlns:a16="http://schemas.microsoft.com/office/drawing/2014/main" id="{F16154B4-DB7F-4FFF-9BD4-E1FB03CA7407}"/>
                </a:ext>
              </a:extLst>
            </p:cNvPr>
            <p:cNvSpPr/>
            <p:nvPr/>
          </p:nvSpPr>
          <p:spPr>
            <a:xfrm>
              <a:off x="6329790" y="6141115"/>
              <a:ext cx="130594" cy="13059"/>
            </a:xfrm>
            <a:custGeom>
              <a:avLst/>
              <a:gdLst>
                <a:gd name="connsiteX0" fmla="*/ 0 w 95250"/>
                <a:gd name="connsiteY0" fmla="*/ 0 h 0"/>
                <a:gd name="connsiteX1" fmla="*/ 97536 w 95250"/>
                <a:gd name="connsiteY1" fmla="*/ 0 h 0"/>
              </a:gdLst>
              <a:ahLst/>
              <a:cxnLst>
                <a:cxn ang="0">
                  <a:pos x="connsiteX0" y="connsiteY0"/>
                </a:cxn>
                <a:cxn ang="0">
                  <a:pos x="connsiteX1" y="connsiteY1"/>
                </a:cxn>
              </a:cxnLst>
              <a:rect l="l" t="t" r="r" b="b"/>
              <a:pathLst>
                <a:path w="95250">
                  <a:moveTo>
                    <a:pt x="0" y="0"/>
                  </a:moveTo>
                  <a:lnTo>
                    <a:pt x="97536" y="0"/>
                  </a:lnTo>
                </a:path>
              </a:pathLst>
            </a:custGeom>
            <a:ln w="12700" cap="rnd">
              <a:solidFill>
                <a:srgbClr val="C00000"/>
              </a:solidFill>
              <a:prstDash val="solid"/>
              <a:round/>
            </a:ln>
          </p:spPr>
          <p:txBody>
            <a:bodyPr rtlCol="0" anchor="ctr"/>
            <a:lstStyle/>
            <a:p>
              <a:endParaRPr lang="en-GB" sz="1400" b="1" dirty="0">
                <a:solidFill>
                  <a:schemeClr val="tx1"/>
                </a:solidFill>
              </a:endParaRPr>
            </a:p>
          </p:txBody>
        </p:sp>
        <p:sp>
          <p:nvSpPr>
            <p:cNvPr id="138" name="Freeform: Shape 137">
              <a:extLst>
                <a:ext uri="{FF2B5EF4-FFF2-40B4-BE49-F238E27FC236}">
                  <a16:creationId xmlns:a16="http://schemas.microsoft.com/office/drawing/2014/main" id="{6A5AAC20-292A-4CC2-99BE-A68587A6D5E1}"/>
                </a:ext>
              </a:extLst>
            </p:cNvPr>
            <p:cNvSpPr/>
            <p:nvPr/>
          </p:nvSpPr>
          <p:spPr>
            <a:xfrm>
              <a:off x="6367139" y="6179378"/>
              <a:ext cx="52238" cy="13059"/>
            </a:xfrm>
            <a:custGeom>
              <a:avLst/>
              <a:gdLst>
                <a:gd name="connsiteX0" fmla="*/ 0 w 38100"/>
                <a:gd name="connsiteY0" fmla="*/ 0 h 0"/>
                <a:gd name="connsiteX1" fmla="*/ 42958 w 38100"/>
                <a:gd name="connsiteY1" fmla="*/ 0 h 0"/>
              </a:gdLst>
              <a:ahLst/>
              <a:cxnLst>
                <a:cxn ang="0">
                  <a:pos x="connsiteX0" y="connsiteY0"/>
                </a:cxn>
                <a:cxn ang="0">
                  <a:pos x="connsiteX1" y="connsiteY1"/>
                </a:cxn>
              </a:cxnLst>
              <a:rect l="l" t="t" r="r" b="b"/>
              <a:pathLst>
                <a:path w="38100">
                  <a:moveTo>
                    <a:pt x="0" y="0"/>
                  </a:moveTo>
                  <a:lnTo>
                    <a:pt x="42958" y="0"/>
                  </a:lnTo>
                </a:path>
              </a:pathLst>
            </a:custGeom>
            <a:ln w="12700" cap="rnd">
              <a:solidFill>
                <a:srgbClr val="C00000"/>
              </a:solidFill>
              <a:prstDash val="solid"/>
              <a:round/>
            </a:ln>
          </p:spPr>
          <p:txBody>
            <a:bodyPr rtlCol="0" anchor="ctr"/>
            <a:lstStyle/>
            <a:p>
              <a:endParaRPr lang="en-GB" sz="1400" b="1" dirty="0">
                <a:solidFill>
                  <a:schemeClr val="tx1"/>
                </a:solidFill>
              </a:endParaRPr>
            </a:p>
          </p:txBody>
        </p:sp>
      </p:grpSp>
      <p:sp>
        <p:nvSpPr>
          <p:cNvPr id="139" name="TextBox 138">
            <a:extLst>
              <a:ext uri="{FF2B5EF4-FFF2-40B4-BE49-F238E27FC236}">
                <a16:creationId xmlns:a16="http://schemas.microsoft.com/office/drawing/2014/main" id="{1E101A61-4A65-4D09-9C84-0B2354294CBF}"/>
              </a:ext>
            </a:extLst>
          </p:cNvPr>
          <p:cNvSpPr txBox="1"/>
          <p:nvPr userDrawn="1"/>
        </p:nvSpPr>
        <p:spPr>
          <a:xfrm>
            <a:off x="5408438" y="5921995"/>
            <a:ext cx="1389221" cy="323165"/>
          </a:xfrm>
          <a:prstGeom prst="rect">
            <a:avLst/>
          </a:prstGeom>
          <a:noFill/>
          <a:ln>
            <a:noFill/>
          </a:ln>
        </p:spPr>
        <p:txBody>
          <a:bodyPr wrap="square" lIns="0" tIns="0" rIns="0" bIns="0" rtlCol="0">
            <a:spAutoFit/>
          </a:bodyPr>
          <a:lstStyle/>
          <a:p>
            <a:pPr algn="l"/>
            <a:r>
              <a:rPr lang="sk-SK" sz="1050" b="1" dirty="0">
                <a:solidFill>
                  <a:schemeClr val="tx1"/>
                </a:solidFill>
                <a:latin typeface="Century Gothic" panose="020B0502020202020204" pitchFamily="34" charset="0"/>
              </a:rPr>
              <a:t>EXECUTION</a:t>
            </a:r>
          </a:p>
          <a:p>
            <a:pPr algn="l"/>
            <a:r>
              <a:rPr lang="sk-SK" altLang="en-US" sz="1050" b="1" kern="1200" dirty="0">
                <a:solidFill>
                  <a:schemeClr val="tx1"/>
                </a:solidFill>
                <a:latin typeface="Century Gothic" panose="020B0502020202020204" pitchFamily="34" charset="0"/>
                <a:sym typeface="Wingdings" panose="05000000000000000000" pitchFamily="2" charset="2"/>
              </a:rPr>
              <a:t>EXCELLENCE</a:t>
            </a:r>
          </a:p>
        </p:txBody>
      </p:sp>
      <p:cxnSp>
        <p:nvCxnSpPr>
          <p:cNvPr id="140" name="Straight Connector 139">
            <a:extLst>
              <a:ext uri="{FF2B5EF4-FFF2-40B4-BE49-F238E27FC236}">
                <a16:creationId xmlns:a16="http://schemas.microsoft.com/office/drawing/2014/main" id="{7425658E-8321-4145-96A3-EA5156942F3B}"/>
              </a:ext>
            </a:extLst>
          </p:cNvPr>
          <p:cNvCxnSpPr>
            <a:cxnSpLocks/>
          </p:cNvCxnSpPr>
          <p:nvPr userDrawn="1"/>
        </p:nvCxnSpPr>
        <p:spPr>
          <a:xfrm>
            <a:off x="5408438" y="5866155"/>
            <a:ext cx="1389221" cy="0"/>
          </a:xfrm>
          <a:prstGeom prst="line">
            <a:avLst/>
          </a:prstGeom>
          <a:noFill/>
          <a:ln w="6350">
            <a:solidFill>
              <a:schemeClr val="accent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141" name="Group 140">
            <a:extLst>
              <a:ext uri="{FF2B5EF4-FFF2-40B4-BE49-F238E27FC236}">
                <a16:creationId xmlns:a16="http://schemas.microsoft.com/office/drawing/2014/main" id="{D55B8996-E0B8-4C62-AE5F-DFB770548E15}"/>
              </a:ext>
            </a:extLst>
          </p:cNvPr>
          <p:cNvGrpSpPr/>
          <p:nvPr userDrawn="1"/>
        </p:nvGrpSpPr>
        <p:grpSpPr>
          <a:xfrm>
            <a:off x="5436203" y="5337357"/>
            <a:ext cx="419609" cy="415995"/>
            <a:chOff x="6443026" y="2417970"/>
            <a:chExt cx="440787" cy="436990"/>
          </a:xfrm>
        </p:grpSpPr>
        <p:sp>
          <p:nvSpPr>
            <p:cNvPr id="142" name="Freeform: Shape 141">
              <a:extLst>
                <a:ext uri="{FF2B5EF4-FFF2-40B4-BE49-F238E27FC236}">
                  <a16:creationId xmlns:a16="http://schemas.microsoft.com/office/drawing/2014/main" id="{46A29C76-FB4E-4492-A39E-34FCCFFCCA7B}"/>
                </a:ext>
              </a:extLst>
            </p:cNvPr>
            <p:cNvSpPr/>
            <p:nvPr/>
          </p:nvSpPr>
          <p:spPr>
            <a:xfrm>
              <a:off x="6443026" y="2417970"/>
              <a:ext cx="65476" cy="65476"/>
            </a:xfrm>
            <a:custGeom>
              <a:avLst/>
              <a:gdLst>
                <a:gd name="connsiteX0" fmla="*/ 0 w 65476"/>
                <a:gd name="connsiteY0" fmla="*/ 70715 h 65476"/>
                <a:gd name="connsiteX1" fmla="*/ 0 w 65476"/>
                <a:gd name="connsiteY1" fmla="*/ 0 h 65476"/>
                <a:gd name="connsiteX2" fmla="*/ 68226 w 65476"/>
                <a:gd name="connsiteY2" fmla="*/ 0 h 65476"/>
              </a:gdLst>
              <a:ahLst/>
              <a:cxnLst>
                <a:cxn ang="0">
                  <a:pos x="connsiteX0" y="connsiteY0"/>
                </a:cxn>
                <a:cxn ang="0">
                  <a:pos x="connsiteX1" y="connsiteY1"/>
                </a:cxn>
                <a:cxn ang="0">
                  <a:pos x="connsiteX2" y="connsiteY2"/>
                </a:cxn>
              </a:cxnLst>
              <a:rect l="l" t="t" r="r" b="b"/>
              <a:pathLst>
                <a:path w="65476" h="65476">
                  <a:moveTo>
                    <a:pt x="0" y="70715"/>
                  </a:moveTo>
                  <a:lnTo>
                    <a:pt x="0" y="0"/>
                  </a:lnTo>
                  <a:lnTo>
                    <a:pt x="68226" y="0"/>
                  </a:lnTo>
                </a:path>
              </a:pathLst>
            </a:custGeom>
            <a:noFill/>
            <a:ln w="12700" cap="flat">
              <a:solidFill>
                <a:srgbClr val="C00000"/>
              </a:solidFill>
              <a:prstDash val="solid"/>
              <a:round/>
            </a:ln>
          </p:spPr>
          <p:txBody>
            <a:bodyPr rtlCol="0" anchor="ctr"/>
            <a:lstStyle/>
            <a:p>
              <a:endParaRPr lang="en-GB" sz="1400" b="1" dirty="0">
                <a:solidFill>
                  <a:schemeClr val="tx1"/>
                </a:solidFill>
              </a:endParaRPr>
            </a:p>
          </p:txBody>
        </p:sp>
        <p:sp>
          <p:nvSpPr>
            <p:cNvPr id="143" name="Freeform: Shape 142">
              <a:extLst>
                <a:ext uri="{FF2B5EF4-FFF2-40B4-BE49-F238E27FC236}">
                  <a16:creationId xmlns:a16="http://schemas.microsoft.com/office/drawing/2014/main" id="{19A1706B-B7D2-4C04-B0E8-6285AC5C83DB}"/>
                </a:ext>
              </a:extLst>
            </p:cNvPr>
            <p:cNvSpPr/>
            <p:nvPr/>
          </p:nvSpPr>
          <p:spPr>
            <a:xfrm>
              <a:off x="6815849" y="2417970"/>
              <a:ext cx="65476" cy="65476"/>
            </a:xfrm>
            <a:custGeom>
              <a:avLst/>
              <a:gdLst>
                <a:gd name="connsiteX0" fmla="*/ 0 w 65476"/>
                <a:gd name="connsiteY0" fmla="*/ 0 h 65476"/>
                <a:gd name="connsiteX1" fmla="*/ 70846 w 65476"/>
                <a:gd name="connsiteY1" fmla="*/ 0 h 65476"/>
                <a:gd name="connsiteX2" fmla="*/ 70846 w 65476"/>
                <a:gd name="connsiteY2" fmla="*/ 68226 h 65476"/>
              </a:gdLst>
              <a:ahLst/>
              <a:cxnLst>
                <a:cxn ang="0">
                  <a:pos x="connsiteX0" y="connsiteY0"/>
                </a:cxn>
                <a:cxn ang="0">
                  <a:pos x="connsiteX1" y="connsiteY1"/>
                </a:cxn>
                <a:cxn ang="0">
                  <a:pos x="connsiteX2" y="connsiteY2"/>
                </a:cxn>
              </a:cxnLst>
              <a:rect l="l" t="t" r="r" b="b"/>
              <a:pathLst>
                <a:path w="65476" h="65476">
                  <a:moveTo>
                    <a:pt x="0" y="0"/>
                  </a:moveTo>
                  <a:lnTo>
                    <a:pt x="70846" y="0"/>
                  </a:lnTo>
                  <a:lnTo>
                    <a:pt x="70846" y="68226"/>
                  </a:lnTo>
                </a:path>
              </a:pathLst>
            </a:custGeom>
            <a:noFill/>
            <a:ln w="12700" cap="flat">
              <a:solidFill>
                <a:srgbClr val="C00000"/>
              </a:solidFill>
              <a:prstDash val="solid"/>
              <a:round/>
            </a:ln>
          </p:spPr>
          <p:txBody>
            <a:bodyPr rtlCol="0" anchor="ctr"/>
            <a:lstStyle/>
            <a:p>
              <a:endParaRPr lang="en-GB" sz="1400" b="1" dirty="0">
                <a:solidFill>
                  <a:schemeClr val="tx1"/>
                </a:solidFill>
              </a:endParaRPr>
            </a:p>
          </p:txBody>
        </p:sp>
        <p:sp>
          <p:nvSpPr>
            <p:cNvPr id="144" name="Freeform: Shape 143">
              <a:extLst>
                <a:ext uri="{FF2B5EF4-FFF2-40B4-BE49-F238E27FC236}">
                  <a16:creationId xmlns:a16="http://schemas.microsoft.com/office/drawing/2014/main" id="{A066030C-B5BE-4669-9376-08175DF9BE4E}"/>
                </a:ext>
              </a:extLst>
            </p:cNvPr>
            <p:cNvSpPr/>
            <p:nvPr/>
          </p:nvSpPr>
          <p:spPr>
            <a:xfrm>
              <a:off x="6818337" y="2786996"/>
              <a:ext cx="65476" cy="65476"/>
            </a:xfrm>
            <a:custGeom>
              <a:avLst/>
              <a:gdLst>
                <a:gd name="connsiteX0" fmla="*/ 68357 w 65476"/>
                <a:gd name="connsiteY0" fmla="*/ 0 h 65476"/>
                <a:gd name="connsiteX1" fmla="*/ 68357 w 65476"/>
                <a:gd name="connsiteY1" fmla="*/ 70715 h 65476"/>
                <a:gd name="connsiteX2" fmla="*/ 0 w 65476"/>
                <a:gd name="connsiteY2" fmla="*/ 70715 h 65476"/>
              </a:gdLst>
              <a:ahLst/>
              <a:cxnLst>
                <a:cxn ang="0">
                  <a:pos x="connsiteX0" y="connsiteY0"/>
                </a:cxn>
                <a:cxn ang="0">
                  <a:pos x="connsiteX1" y="connsiteY1"/>
                </a:cxn>
                <a:cxn ang="0">
                  <a:pos x="connsiteX2" y="connsiteY2"/>
                </a:cxn>
              </a:cxnLst>
              <a:rect l="l" t="t" r="r" b="b"/>
              <a:pathLst>
                <a:path w="65476" h="65476">
                  <a:moveTo>
                    <a:pt x="68357" y="0"/>
                  </a:moveTo>
                  <a:lnTo>
                    <a:pt x="68357" y="70715"/>
                  </a:lnTo>
                  <a:lnTo>
                    <a:pt x="0" y="70715"/>
                  </a:lnTo>
                </a:path>
              </a:pathLst>
            </a:custGeom>
            <a:noFill/>
            <a:ln w="12700" cap="flat">
              <a:solidFill>
                <a:srgbClr val="C00000"/>
              </a:solidFill>
              <a:prstDash val="solid"/>
              <a:round/>
            </a:ln>
          </p:spPr>
          <p:txBody>
            <a:bodyPr rtlCol="0" anchor="ctr"/>
            <a:lstStyle/>
            <a:p>
              <a:endParaRPr lang="en-GB" sz="1400" b="1" dirty="0">
                <a:solidFill>
                  <a:schemeClr val="tx1"/>
                </a:solidFill>
              </a:endParaRPr>
            </a:p>
          </p:txBody>
        </p:sp>
        <p:sp>
          <p:nvSpPr>
            <p:cNvPr id="145" name="Freeform: Shape 144">
              <a:extLst>
                <a:ext uri="{FF2B5EF4-FFF2-40B4-BE49-F238E27FC236}">
                  <a16:creationId xmlns:a16="http://schemas.microsoft.com/office/drawing/2014/main" id="{F9F704FF-F519-4224-8B0F-4EB032D15DE7}"/>
                </a:ext>
              </a:extLst>
            </p:cNvPr>
            <p:cNvSpPr/>
            <p:nvPr/>
          </p:nvSpPr>
          <p:spPr>
            <a:xfrm>
              <a:off x="6443026" y="2789484"/>
              <a:ext cx="65476" cy="65476"/>
            </a:xfrm>
            <a:custGeom>
              <a:avLst/>
              <a:gdLst>
                <a:gd name="connsiteX0" fmla="*/ 70846 w 65476"/>
                <a:gd name="connsiteY0" fmla="*/ 68226 h 65476"/>
                <a:gd name="connsiteX1" fmla="*/ 0 w 65476"/>
                <a:gd name="connsiteY1" fmla="*/ 68226 h 65476"/>
                <a:gd name="connsiteX2" fmla="*/ 0 w 65476"/>
                <a:gd name="connsiteY2" fmla="*/ 0 h 65476"/>
              </a:gdLst>
              <a:ahLst/>
              <a:cxnLst>
                <a:cxn ang="0">
                  <a:pos x="connsiteX0" y="connsiteY0"/>
                </a:cxn>
                <a:cxn ang="0">
                  <a:pos x="connsiteX1" y="connsiteY1"/>
                </a:cxn>
                <a:cxn ang="0">
                  <a:pos x="connsiteX2" y="connsiteY2"/>
                </a:cxn>
              </a:cxnLst>
              <a:rect l="l" t="t" r="r" b="b"/>
              <a:pathLst>
                <a:path w="65476" h="65476">
                  <a:moveTo>
                    <a:pt x="70846" y="68226"/>
                  </a:moveTo>
                  <a:lnTo>
                    <a:pt x="0" y="68226"/>
                  </a:lnTo>
                  <a:lnTo>
                    <a:pt x="0" y="0"/>
                  </a:lnTo>
                </a:path>
              </a:pathLst>
            </a:custGeom>
            <a:noFill/>
            <a:ln w="12700" cap="flat">
              <a:solidFill>
                <a:srgbClr val="C00000"/>
              </a:solidFill>
              <a:prstDash val="solid"/>
              <a:round/>
            </a:ln>
          </p:spPr>
          <p:txBody>
            <a:bodyPr rtlCol="0" anchor="ctr"/>
            <a:lstStyle/>
            <a:p>
              <a:endParaRPr lang="en-GB" sz="1400" b="1" dirty="0">
                <a:solidFill>
                  <a:schemeClr val="tx1"/>
                </a:solidFill>
              </a:endParaRPr>
            </a:p>
          </p:txBody>
        </p:sp>
        <p:sp>
          <p:nvSpPr>
            <p:cNvPr id="146" name="Freeform: Shape 145">
              <a:extLst>
                <a:ext uri="{FF2B5EF4-FFF2-40B4-BE49-F238E27FC236}">
                  <a16:creationId xmlns:a16="http://schemas.microsoft.com/office/drawing/2014/main" id="{58217CFB-C212-463F-8E90-581B1C75BD4E}"/>
                </a:ext>
              </a:extLst>
            </p:cNvPr>
            <p:cNvSpPr/>
            <p:nvPr/>
          </p:nvSpPr>
          <p:spPr>
            <a:xfrm>
              <a:off x="6554205" y="2635352"/>
              <a:ext cx="209525" cy="13095"/>
            </a:xfrm>
            <a:custGeom>
              <a:avLst/>
              <a:gdLst>
                <a:gd name="connsiteX0" fmla="*/ 0 w 209524"/>
                <a:gd name="connsiteY0" fmla="*/ 0 h 0"/>
                <a:gd name="connsiteX1" fmla="*/ 222489 w 209524"/>
                <a:gd name="connsiteY1" fmla="*/ 0 h 0"/>
              </a:gdLst>
              <a:ahLst/>
              <a:cxnLst>
                <a:cxn ang="0">
                  <a:pos x="connsiteX0" y="connsiteY0"/>
                </a:cxn>
                <a:cxn ang="0">
                  <a:pos x="connsiteX1" y="connsiteY1"/>
                </a:cxn>
              </a:cxnLst>
              <a:rect l="l" t="t" r="r" b="b"/>
              <a:pathLst>
                <a:path w="209524">
                  <a:moveTo>
                    <a:pt x="0" y="0"/>
                  </a:moveTo>
                  <a:lnTo>
                    <a:pt x="222489" y="0"/>
                  </a:lnTo>
                </a:path>
              </a:pathLst>
            </a:custGeom>
            <a:ln w="12700" cap="flat">
              <a:solidFill>
                <a:srgbClr val="C00000"/>
              </a:solidFill>
              <a:prstDash val="solid"/>
              <a:round/>
            </a:ln>
          </p:spPr>
          <p:txBody>
            <a:bodyPr rtlCol="0" anchor="ctr"/>
            <a:lstStyle/>
            <a:p>
              <a:endParaRPr lang="en-GB" sz="1400" b="1" dirty="0">
                <a:solidFill>
                  <a:schemeClr val="tx1"/>
                </a:solidFill>
              </a:endParaRPr>
            </a:p>
          </p:txBody>
        </p:sp>
        <p:sp>
          <p:nvSpPr>
            <p:cNvPr id="147" name="Freeform: Shape 146">
              <a:extLst>
                <a:ext uri="{FF2B5EF4-FFF2-40B4-BE49-F238E27FC236}">
                  <a16:creationId xmlns:a16="http://schemas.microsoft.com/office/drawing/2014/main" id="{AB0C0BCA-628D-4526-BE39-0D6F89A9DC5A}"/>
                </a:ext>
              </a:extLst>
            </p:cNvPr>
            <p:cNvSpPr/>
            <p:nvPr/>
          </p:nvSpPr>
          <p:spPr>
            <a:xfrm>
              <a:off x="6665515" y="2524173"/>
              <a:ext cx="13095" cy="209525"/>
            </a:xfrm>
            <a:custGeom>
              <a:avLst/>
              <a:gdLst>
                <a:gd name="connsiteX0" fmla="*/ 0 w 0"/>
                <a:gd name="connsiteY0" fmla="*/ 222358 h 209524"/>
                <a:gd name="connsiteX1" fmla="*/ 0 w 0"/>
                <a:gd name="connsiteY1" fmla="*/ 0 h 209524"/>
              </a:gdLst>
              <a:ahLst/>
              <a:cxnLst>
                <a:cxn ang="0">
                  <a:pos x="connsiteX0" y="connsiteY0"/>
                </a:cxn>
                <a:cxn ang="0">
                  <a:pos x="connsiteX1" y="connsiteY1"/>
                </a:cxn>
              </a:cxnLst>
              <a:rect l="l" t="t" r="r" b="b"/>
              <a:pathLst>
                <a:path h="209524">
                  <a:moveTo>
                    <a:pt x="0" y="222358"/>
                  </a:moveTo>
                  <a:lnTo>
                    <a:pt x="0" y="0"/>
                  </a:lnTo>
                </a:path>
              </a:pathLst>
            </a:custGeom>
            <a:ln w="12700" cap="flat">
              <a:solidFill>
                <a:srgbClr val="C00000"/>
              </a:solidFill>
              <a:prstDash val="solid"/>
              <a:round/>
            </a:ln>
          </p:spPr>
          <p:txBody>
            <a:bodyPr rtlCol="0" anchor="ctr"/>
            <a:lstStyle/>
            <a:p>
              <a:endParaRPr lang="en-GB" sz="1400" b="1" dirty="0">
                <a:solidFill>
                  <a:schemeClr val="tx1"/>
                </a:solidFill>
              </a:endParaRPr>
            </a:p>
          </p:txBody>
        </p:sp>
      </p:grpSp>
      <p:sp>
        <p:nvSpPr>
          <p:cNvPr id="148" name="TextBox 147">
            <a:extLst>
              <a:ext uri="{FF2B5EF4-FFF2-40B4-BE49-F238E27FC236}">
                <a16:creationId xmlns:a16="http://schemas.microsoft.com/office/drawing/2014/main" id="{2F47A025-D54A-4731-88C5-814E6ACB34D8}"/>
              </a:ext>
            </a:extLst>
          </p:cNvPr>
          <p:cNvSpPr txBox="1"/>
          <p:nvPr userDrawn="1"/>
        </p:nvSpPr>
        <p:spPr>
          <a:xfrm>
            <a:off x="7833133" y="5921995"/>
            <a:ext cx="1389221" cy="323165"/>
          </a:xfrm>
          <a:prstGeom prst="rect">
            <a:avLst/>
          </a:prstGeom>
          <a:noFill/>
          <a:ln>
            <a:noFill/>
          </a:ln>
        </p:spPr>
        <p:txBody>
          <a:bodyPr wrap="square" lIns="0" tIns="0" rIns="0" bIns="0" rtlCol="0">
            <a:spAutoFit/>
          </a:bodyPr>
          <a:lstStyle/>
          <a:p>
            <a:r>
              <a:rPr lang="sk-SK" sz="1050" b="1" dirty="0">
                <a:solidFill>
                  <a:schemeClr val="tx1"/>
                </a:solidFill>
                <a:latin typeface="Century Gothic" panose="020B0502020202020204" pitchFamily="34" charset="0"/>
              </a:rPr>
              <a:t>UNIQUE</a:t>
            </a:r>
          </a:p>
          <a:p>
            <a:r>
              <a:rPr lang="sk-SK" sz="1050" b="1" dirty="0">
                <a:solidFill>
                  <a:schemeClr val="tx1"/>
                </a:solidFill>
                <a:latin typeface="Century Gothic" panose="020B0502020202020204" pitchFamily="34" charset="0"/>
              </a:rPr>
              <a:t>CULTURE</a:t>
            </a:r>
          </a:p>
        </p:txBody>
      </p:sp>
      <p:cxnSp>
        <p:nvCxnSpPr>
          <p:cNvPr id="149" name="Straight Connector 148">
            <a:extLst>
              <a:ext uri="{FF2B5EF4-FFF2-40B4-BE49-F238E27FC236}">
                <a16:creationId xmlns:a16="http://schemas.microsoft.com/office/drawing/2014/main" id="{BFE3E24F-D539-4871-8DAA-E6AD97C0D678}"/>
              </a:ext>
            </a:extLst>
          </p:cNvPr>
          <p:cNvCxnSpPr>
            <a:cxnSpLocks/>
          </p:cNvCxnSpPr>
          <p:nvPr userDrawn="1"/>
        </p:nvCxnSpPr>
        <p:spPr>
          <a:xfrm>
            <a:off x="7833133" y="5866155"/>
            <a:ext cx="1389221" cy="0"/>
          </a:xfrm>
          <a:prstGeom prst="line">
            <a:avLst/>
          </a:prstGeom>
          <a:noFill/>
          <a:ln w="6350">
            <a:solidFill>
              <a:schemeClr val="accent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50" name="Freeform: Shape 149">
            <a:extLst>
              <a:ext uri="{FF2B5EF4-FFF2-40B4-BE49-F238E27FC236}">
                <a16:creationId xmlns:a16="http://schemas.microsoft.com/office/drawing/2014/main" id="{3E9D8417-83B7-4F1F-8562-61890D5905B8}"/>
              </a:ext>
            </a:extLst>
          </p:cNvPr>
          <p:cNvSpPr/>
          <p:nvPr userDrawn="1"/>
        </p:nvSpPr>
        <p:spPr>
          <a:xfrm>
            <a:off x="7840711" y="5367961"/>
            <a:ext cx="459983" cy="385391"/>
          </a:xfrm>
          <a:custGeom>
            <a:avLst/>
            <a:gdLst>
              <a:gd name="connsiteX0" fmla="*/ 348104 w 352425"/>
              <a:gd name="connsiteY0" fmla="*/ 128975 h 295275"/>
              <a:gd name="connsiteX1" fmla="*/ 178844 w 352425"/>
              <a:gd name="connsiteY1" fmla="*/ 295472 h 295275"/>
              <a:gd name="connsiteX2" fmla="*/ 9680 w 352425"/>
              <a:gd name="connsiteY2" fmla="*/ 128975 h 295275"/>
              <a:gd name="connsiteX3" fmla="*/ 56924 w 352425"/>
              <a:gd name="connsiteY3" fmla="*/ 7817 h 295275"/>
              <a:gd name="connsiteX4" fmla="*/ 178082 w 352425"/>
              <a:gd name="connsiteY4" fmla="*/ 55061 h 295275"/>
              <a:gd name="connsiteX5" fmla="*/ 179606 w 352425"/>
              <a:gd name="connsiteY5" fmla="*/ 55061 h 295275"/>
              <a:gd name="connsiteX6" fmla="*/ 300860 w 352425"/>
              <a:gd name="connsiteY6" fmla="*/ 7817 h 295275"/>
              <a:gd name="connsiteX7" fmla="*/ 348104 w 352425"/>
              <a:gd name="connsiteY7" fmla="*/ 128975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2425" h="295275">
                <a:moveTo>
                  <a:pt x="348104" y="128975"/>
                </a:moveTo>
                <a:cubicBezTo>
                  <a:pt x="298478" y="219462"/>
                  <a:pt x="178844" y="295472"/>
                  <a:pt x="178844" y="295472"/>
                </a:cubicBezTo>
                <a:cubicBezTo>
                  <a:pt x="178844" y="295472"/>
                  <a:pt x="60734" y="219843"/>
                  <a:pt x="9680" y="128975"/>
                </a:cubicBezTo>
                <a:cubicBezTo>
                  <a:pt x="-15180" y="84779"/>
                  <a:pt x="10442" y="28200"/>
                  <a:pt x="56924" y="7817"/>
                </a:cubicBezTo>
                <a:cubicBezTo>
                  <a:pt x="103502" y="-12567"/>
                  <a:pt x="157699" y="8579"/>
                  <a:pt x="178082" y="55061"/>
                </a:cubicBezTo>
                <a:cubicBezTo>
                  <a:pt x="178368" y="55632"/>
                  <a:pt x="179321" y="55632"/>
                  <a:pt x="179606" y="55061"/>
                </a:cubicBezTo>
                <a:cubicBezTo>
                  <a:pt x="199990" y="8484"/>
                  <a:pt x="254282" y="-12662"/>
                  <a:pt x="300860" y="7817"/>
                </a:cubicBezTo>
                <a:cubicBezTo>
                  <a:pt x="347342" y="28200"/>
                  <a:pt x="372488" y="84493"/>
                  <a:pt x="348104" y="128975"/>
                </a:cubicBezTo>
                <a:close/>
              </a:path>
            </a:pathLst>
          </a:custGeom>
          <a:noFill/>
          <a:ln w="12700" cap="flat">
            <a:solidFill>
              <a:srgbClr val="C00000"/>
            </a:solidFill>
            <a:prstDash val="solid"/>
            <a:miter/>
          </a:ln>
        </p:spPr>
        <p:txBody>
          <a:bodyPr rtlCol="0" anchor="ctr"/>
          <a:lstStyle/>
          <a:p>
            <a:endParaRPr lang="en-GB" sz="1400" b="1" dirty="0">
              <a:solidFill>
                <a:schemeClr val="tx1"/>
              </a:solidFill>
            </a:endParaRPr>
          </a:p>
        </p:txBody>
      </p:sp>
      <p:sp>
        <p:nvSpPr>
          <p:cNvPr id="151" name="TextBox 150">
            <a:extLst>
              <a:ext uri="{FF2B5EF4-FFF2-40B4-BE49-F238E27FC236}">
                <a16:creationId xmlns:a16="http://schemas.microsoft.com/office/drawing/2014/main" id="{BBE61C3D-9E08-4BEA-B36C-60A5918DFB9A}"/>
              </a:ext>
            </a:extLst>
          </p:cNvPr>
          <p:cNvSpPr txBox="1"/>
          <p:nvPr userDrawn="1"/>
        </p:nvSpPr>
        <p:spPr>
          <a:xfrm>
            <a:off x="10257827" y="5921995"/>
            <a:ext cx="1389221" cy="323165"/>
          </a:xfrm>
          <a:prstGeom prst="rect">
            <a:avLst/>
          </a:prstGeom>
          <a:noFill/>
          <a:ln>
            <a:noFill/>
          </a:ln>
        </p:spPr>
        <p:txBody>
          <a:bodyPr wrap="square" lIns="0" tIns="0" rIns="0" bIns="0" rtlCol="0">
            <a:spAutoFit/>
          </a:bodyPr>
          <a:lstStyle/>
          <a:p>
            <a:r>
              <a:rPr lang="sk-SK" sz="1050" b="1" dirty="0">
                <a:solidFill>
                  <a:schemeClr val="tx1"/>
                </a:solidFill>
                <a:latin typeface="Century Gothic" panose="020B0502020202020204" pitchFamily="34" charset="0"/>
              </a:rPr>
              <a:t>INDUSTRY</a:t>
            </a:r>
          </a:p>
          <a:p>
            <a:r>
              <a:rPr lang="sk-SK" sz="1050" b="1" dirty="0">
                <a:solidFill>
                  <a:schemeClr val="tx1"/>
                </a:solidFill>
                <a:latin typeface="Century Gothic" panose="020B0502020202020204" pitchFamily="34" charset="0"/>
              </a:rPr>
              <a:t>EXPERIENCE</a:t>
            </a:r>
          </a:p>
        </p:txBody>
      </p:sp>
      <p:cxnSp>
        <p:nvCxnSpPr>
          <p:cNvPr id="152" name="Straight Connector 151">
            <a:extLst>
              <a:ext uri="{FF2B5EF4-FFF2-40B4-BE49-F238E27FC236}">
                <a16:creationId xmlns:a16="http://schemas.microsoft.com/office/drawing/2014/main" id="{8575DB60-28A7-4D6D-BEDF-7904E347891B}"/>
              </a:ext>
            </a:extLst>
          </p:cNvPr>
          <p:cNvCxnSpPr>
            <a:cxnSpLocks/>
          </p:cNvCxnSpPr>
          <p:nvPr userDrawn="1"/>
        </p:nvCxnSpPr>
        <p:spPr>
          <a:xfrm>
            <a:off x="10257827" y="5866155"/>
            <a:ext cx="1389221" cy="0"/>
          </a:xfrm>
          <a:prstGeom prst="line">
            <a:avLst/>
          </a:prstGeom>
          <a:noFill/>
          <a:ln w="6350">
            <a:solidFill>
              <a:schemeClr val="accent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153" name="Group 152">
            <a:extLst>
              <a:ext uri="{FF2B5EF4-FFF2-40B4-BE49-F238E27FC236}">
                <a16:creationId xmlns:a16="http://schemas.microsoft.com/office/drawing/2014/main" id="{EA0D26CA-3BAE-45DA-AB03-84069EE571D0}"/>
              </a:ext>
            </a:extLst>
          </p:cNvPr>
          <p:cNvGrpSpPr/>
          <p:nvPr userDrawn="1"/>
        </p:nvGrpSpPr>
        <p:grpSpPr>
          <a:xfrm>
            <a:off x="10277836" y="5369827"/>
            <a:ext cx="435119" cy="383525"/>
            <a:chOff x="5055450" y="4606241"/>
            <a:chExt cx="457080" cy="402882"/>
          </a:xfrm>
        </p:grpSpPr>
        <p:sp>
          <p:nvSpPr>
            <p:cNvPr id="154" name="Freeform: Shape 153">
              <a:extLst>
                <a:ext uri="{FF2B5EF4-FFF2-40B4-BE49-F238E27FC236}">
                  <a16:creationId xmlns:a16="http://schemas.microsoft.com/office/drawing/2014/main" id="{30DCA5FA-A661-41DD-ABDD-D030DEE1A37B}"/>
                </a:ext>
              </a:extLst>
            </p:cNvPr>
            <p:cNvSpPr/>
            <p:nvPr/>
          </p:nvSpPr>
          <p:spPr>
            <a:xfrm>
              <a:off x="5055450" y="4606241"/>
              <a:ext cx="457080" cy="222010"/>
            </a:xfrm>
            <a:custGeom>
              <a:avLst/>
              <a:gdLst>
                <a:gd name="connsiteX0" fmla="*/ 0 w 333375"/>
                <a:gd name="connsiteY0" fmla="*/ 166973 h 161925"/>
                <a:gd name="connsiteX1" fmla="*/ 166973 w 333375"/>
                <a:gd name="connsiteY1" fmla="*/ 0 h 161925"/>
                <a:gd name="connsiteX2" fmla="*/ 334042 w 333375"/>
                <a:gd name="connsiteY2" fmla="*/ 166973 h 161925"/>
              </a:gdLst>
              <a:ahLst/>
              <a:cxnLst>
                <a:cxn ang="0">
                  <a:pos x="connsiteX0" y="connsiteY0"/>
                </a:cxn>
                <a:cxn ang="0">
                  <a:pos x="connsiteX1" y="connsiteY1"/>
                </a:cxn>
                <a:cxn ang="0">
                  <a:pos x="connsiteX2" y="connsiteY2"/>
                </a:cxn>
              </a:cxnLst>
              <a:rect l="l" t="t" r="r" b="b"/>
              <a:pathLst>
                <a:path w="333375" h="161925">
                  <a:moveTo>
                    <a:pt x="0" y="166973"/>
                  </a:moveTo>
                  <a:lnTo>
                    <a:pt x="166973" y="0"/>
                  </a:lnTo>
                  <a:lnTo>
                    <a:pt x="334042" y="166973"/>
                  </a:lnTo>
                </a:path>
              </a:pathLst>
            </a:custGeom>
            <a:noFill/>
            <a:ln w="12700" cap="rnd">
              <a:solidFill>
                <a:srgbClr val="C00000"/>
              </a:solidFill>
              <a:prstDash val="solid"/>
              <a:miter/>
            </a:ln>
          </p:spPr>
          <p:txBody>
            <a:bodyPr rtlCol="0" anchor="ctr"/>
            <a:lstStyle/>
            <a:p>
              <a:endParaRPr lang="en-GB" sz="1400" b="1" dirty="0">
                <a:solidFill>
                  <a:schemeClr val="tx1"/>
                </a:solidFill>
              </a:endParaRPr>
            </a:p>
          </p:txBody>
        </p:sp>
        <p:sp>
          <p:nvSpPr>
            <p:cNvPr id="155" name="Freeform: Shape 154">
              <a:extLst>
                <a:ext uri="{FF2B5EF4-FFF2-40B4-BE49-F238E27FC236}">
                  <a16:creationId xmlns:a16="http://schemas.microsoft.com/office/drawing/2014/main" id="{13C8752F-66B7-4CCD-B120-21632D62481D}"/>
                </a:ext>
              </a:extLst>
            </p:cNvPr>
            <p:cNvSpPr/>
            <p:nvPr/>
          </p:nvSpPr>
          <p:spPr>
            <a:xfrm>
              <a:off x="5055450" y="4696612"/>
              <a:ext cx="457080" cy="222010"/>
            </a:xfrm>
            <a:custGeom>
              <a:avLst/>
              <a:gdLst>
                <a:gd name="connsiteX0" fmla="*/ 0 w 333375"/>
                <a:gd name="connsiteY0" fmla="*/ 167069 h 161925"/>
                <a:gd name="connsiteX1" fmla="*/ 166973 w 333375"/>
                <a:gd name="connsiteY1" fmla="*/ 0 h 161925"/>
                <a:gd name="connsiteX2" fmla="*/ 334042 w 333375"/>
                <a:gd name="connsiteY2" fmla="*/ 167069 h 161925"/>
              </a:gdLst>
              <a:ahLst/>
              <a:cxnLst>
                <a:cxn ang="0">
                  <a:pos x="connsiteX0" y="connsiteY0"/>
                </a:cxn>
                <a:cxn ang="0">
                  <a:pos x="connsiteX1" y="connsiteY1"/>
                </a:cxn>
                <a:cxn ang="0">
                  <a:pos x="connsiteX2" y="connsiteY2"/>
                </a:cxn>
              </a:cxnLst>
              <a:rect l="l" t="t" r="r" b="b"/>
              <a:pathLst>
                <a:path w="333375" h="161925">
                  <a:moveTo>
                    <a:pt x="0" y="167069"/>
                  </a:moveTo>
                  <a:lnTo>
                    <a:pt x="166973" y="0"/>
                  </a:lnTo>
                  <a:lnTo>
                    <a:pt x="334042" y="167069"/>
                  </a:lnTo>
                </a:path>
              </a:pathLst>
            </a:custGeom>
            <a:noFill/>
            <a:ln w="12700" cap="rnd">
              <a:solidFill>
                <a:srgbClr val="C00000"/>
              </a:solidFill>
              <a:prstDash val="solid"/>
              <a:miter/>
            </a:ln>
          </p:spPr>
          <p:txBody>
            <a:bodyPr rtlCol="0" anchor="ctr"/>
            <a:lstStyle/>
            <a:p>
              <a:endParaRPr lang="en-GB" sz="1400" b="1" dirty="0">
                <a:solidFill>
                  <a:schemeClr val="tx1"/>
                </a:solidFill>
              </a:endParaRPr>
            </a:p>
          </p:txBody>
        </p:sp>
        <p:sp>
          <p:nvSpPr>
            <p:cNvPr id="156" name="Freeform: Shape 155">
              <a:extLst>
                <a:ext uri="{FF2B5EF4-FFF2-40B4-BE49-F238E27FC236}">
                  <a16:creationId xmlns:a16="http://schemas.microsoft.com/office/drawing/2014/main" id="{9B482BE3-F5CE-428E-BAD5-22D10DE77E64}"/>
                </a:ext>
              </a:extLst>
            </p:cNvPr>
            <p:cNvSpPr/>
            <p:nvPr/>
          </p:nvSpPr>
          <p:spPr>
            <a:xfrm>
              <a:off x="5055450" y="4787113"/>
              <a:ext cx="457080" cy="222010"/>
            </a:xfrm>
            <a:custGeom>
              <a:avLst/>
              <a:gdLst>
                <a:gd name="connsiteX0" fmla="*/ 0 w 333375"/>
                <a:gd name="connsiteY0" fmla="*/ 167068 h 161925"/>
                <a:gd name="connsiteX1" fmla="*/ 166973 w 333375"/>
                <a:gd name="connsiteY1" fmla="*/ 0 h 161925"/>
                <a:gd name="connsiteX2" fmla="*/ 334042 w 333375"/>
                <a:gd name="connsiteY2" fmla="*/ 167068 h 161925"/>
              </a:gdLst>
              <a:ahLst/>
              <a:cxnLst>
                <a:cxn ang="0">
                  <a:pos x="connsiteX0" y="connsiteY0"/>
                </a:cxn>
                <a:cxn ang="0">
                  <a:pos x="connsiteX1" y="connsiteY1"/>
                </a:cxn>
                <a:cxn ang="0">
                  <a:pos x="connsiteX2" y="connsiteY2"/>
                </a:cxn>
              </a:cxnLst>
              <a:rect l="l" t="t" r="r" b="b"/>
              <a:pathLst>
                <a:path w="333375" h="161925">
                  <a:moveTo>
                    <a:pt x="0" y="167068"/>
                  </a:moveTo>
                  <a:lnTo>
                    <a:pt x="166973" y="0"/>
                  </a:lnTo>
                  <a:lnTo>
                    <a:pt x="334042" y="167068"/>
                  </a:lnTo>
                </a:path>
              </a:pathLst>
            </a:custGeom>
            <a:noFill/>
            <a:ln w="12700" cap="rnd">
              <a:solidFill>
                <a:srgbClr val="C00000"/>
              </a:solidFill>
              <a:prstDash val="solid"/>
              <a:miter/>
            </a:ln>
          </p:spPr>
          <p:txBody>
            <a:bodyPr rtlCol="0" anchor="ctr"/>
            <a:lstStyle/>
            <a:p>
              <a:endParaRPr lang="en-GB" sz="1400" b="1" dirty="0">
                <a:solidFill>
                  <a:schemeClr val="tx1"/>
                </a:solidFill>
              </a:endParaRPr>
            </a:p>
          </p:txBody>
        </p:sp>
      </p:grpSp>
      <p:sp>
        <p:nvSpPr>
          <p:cNvPr id="157" name="TextBox 156">
            <a:extLst>
              <a:ext uri="{FF2B5EF4-FFF2-40B4-BE49-F238E27FC236}">
                <a16:creationId xmlns:a16="http://schemas.microsoft.com/office/drawing/2014/main" id="{4E5AC523-E96B-409D-814E-AF0482151FA2}"/>
              </a:ext>
            </a:extLst>
          </p:cNvPr>
          <p:cNvSpPr txBox="1"/>
          <p:nvPr userDrawn="1"/>
        </p:nvSpPr>
        <p:spPr>
          <a:xfrm>
            <a:off x="8724141" y="4088424"/>
            <a:ext cx="199329" cy="307777"/>
          </a:xfrm>
          <a:prstGeom prst="rect">
            <a:avLst/>
          </a:prstGeom>
          <a:noFill/>
          <a:ln>
            <a:noFill/>
          </a:ln>
        </p:spPr>
        <p:txBody>
          <a:bodyPr wrap="square" lIns="0" tIns="0" rIns="0" bIns="0" rtlCol="0">
            <a:spAutoFit/>
          </a:bodyPr>
          <a:lstStyle/>
          <a:p>
            <a:pPr algn="l"/>
            <a:r>
              <a:rPr lang="sk-SK" sz="2000" b="1" dirty="0">
                <a:solidFill>
                  <a:schemeClr val="bg1"/>
                </a:solidFill>
                <a:latin typeface="Century Gothic" panose="020B0502020202020204" pitchFamily="34" charset="0"/>
              </a:rPr>
              <a:t>+</a:t>
            </a:r>
            <a:endParaRPr lang="en-GB" sz="2800" b="1" dirty="0">
              <a:solidFill>
                <a:schemeClr val="bg1"/>
              </a:solidFill>
              <a:latin typeface="Century Gothic" panose="020B0502020202020204" pitchFamily="34" charset="0"/>
            </a:endParaRPr>
          </a:p>
        </p:txBody>
      </p:sp>
      <p:sp>
        <p:nvSpPr>
          <p:cNvPr id="158" name="Content Placeholder 7">
            <a:extLst>
              <a:ext uri="{FF2B5EF4-FFF2-40B4-BE49-F238E27FC236}">
                <a16:creationId xmlns:a16="http://schemas.microsoft.com/office/drawing/2014/main" id="{68352AD7-A25E-4007-8FE9-5C0C12FA744F}"/>
              </a:ext>
            </a:extLst>
          </p:cNvPr>
          <p:cNvSpPr txBox="1">
            <a:spLocks/>
          </p:cNvSpPr>
          <p:nvPr userDrawn="1"/>
        </p:nvSpPr>
        <p:spPr>
          <a:xfrm>
            <a:off x="3899573" y="1964686"/>
            <a:ext cx="7747475" cy="503590"/>
          </a:xfrm>
          <a:prstGeom prst="rect">
            <a:avLst/>
          </a:prstGeom>
        </p:spPr>
        <p:txBody>
          <a:bodyPr lIns="72000" tIns="36000" rIns="72000" bIns="36000" numCol="1">
            <a:spAutoFit/>
          </a:bodyPr>
          <a:lstStyle>
            <a:lvl1pPr marL="0" indent="0" algn="l" defTabSz="914400" rtl="0" eaLnBrk="1" latinLnBrk="0" hangingPunct="1">
              <a:lnSpc>
                <a:spcPct val="100000"/>
              </a:lnSpc>
              <a:spcBef>
                <a:spcPts val="600"/>
              </a:spcBef>
              <a:buFont typeface="Arial" panose="020B0604020202020204" pitchFamily="34" charset="0"/>
              <a:buNone/>
              <a:defRPr sz="1400" b="0" i="0" kern="1200">
                <a:solidFill>
                  <a:schemeClr val="accent3"/>
                </a:solidFill>
                <a:latin typeface="+mn-lt"/>
                <a:ea typeface="Verdana" panose="020B0604030504040204" pitchFamily="34" charset="0"/>
                <a:cs typeface="Calibri" panose="020F0502020204030204" pitchFamily="34" charset="0"/>
              </a:defRPr>
            </a:lvl1pPr>
            <a:lvl2pPr marL="0" indent="0" algn="l" defTabSz="914400" rtl="0" eaLnBrk="1" latinLnBrk="0" hangingPunct="1">
              <a:lnSpc>
                <a:spcPct val="100000"/>
              </a:lnSpc>
              <a:spcBef>
                <a:spcPts val="300"/>
              </a:spcBef>
              <a:buFont typeface="Arial Narrow" panose="020B0606020202030204" pitchFamily="34" charset="0"/>
              <a:buNone/>
              <a:defRPr sz="1200" b="0" i="0" kern="1200">
                <a:solidFill>
                  <a:schemeClr val="accent3"/>
                </a:solidFill>
                <a:latin typeface="+mn-lt"/>
                <a:ea typeface="Verdana" panose="020B0604030504040204" pitchFamily="34" charset="0"/>
                <a:cs typeface="Calibri" panose="020F0502020204030204" pitchFamily="34" charset="0"/>
              </a:defRPr>
            </a:lvl2pPr>
            <a:lvl3pPr marL="180975" indent="-180975" algn="l" defTabSz="914400" rtl="0" eaLnBrk="1" latinLnBrk="0" hangingPunct="1">
              <a:lnSpc>
                <a:spcPct val="100000"/>
              </a:lnSpc>
              <a:spcBef>
                <a:spcPts val="300"/>
              </a:spcBef>
              <a:buClr>
                <a:schemeClr val="accent1"/>
              </a:buClr>
              <a:buFont typeface="Arial" panose="020B0604020202020204" pitchFamily="34" charset="0"/>
              <a:buChar char="•"/>
              <a:defRPr sz="1200" b="0" i="0" kern="1200">
                <a:solidFill>
                  <a:schemeClr val="accent3"/>
                </a:solidFill>
                <a:latin typeface="+mn-lt"/>
                <a:ea typeface="Verdana" panose="020B0604030504040204" pitchFamily="34" charset="0"/>
                <a:cs typeface="Calibri" panose="020F0502020204030204" pitchFamily="34" charset="0"/>
              </a:defRPr>
            </a:lvl3pPr>
            <a:lvl4pPr marL="361950" indent="-180975" algn="l" defTabSz="914400" rtl="0" eaLnBrk="1" latinLnBrk="0" hangingPunct="1">
              <a:lnSpc>
                <a:spcPct val="100000"/>
              </a:lnSpc>
              <a:spcBef>
                <a:spcPts val="300"/>
              </a:spcBef>
              <a:buClr>
                <a:schemeClr val="accent1"/>
              </a:buClr>
              <a:buFont typeface="Arial" panose="020B0604020202020204" pitchFamily="34" charset="0"/>
              <a:buChar char="•"/>
              <a:defRPr sz="1100" b="0" i="0" kern="1200">
                <a:solidFill>
                  <a:schemeClr val="accent3"/>
                </a:solidFill>
                <a:latin typeface="+mn-lt"/>
                <a:ea typeface="Verdana" panose="020B0604030504040204" pitchFamily="34" charset="0"/>
                <a:cs typeface="Calibri" panose="020F0502020204030204" pitchFamily="34" charset="0"/>
              </a:defRPr>
            </a:lvl4pPr>
            <a:lvl5pPr marL="542925" indent="-180975" algn="l" defTabSz="914400" rtl="0" eaLnBrk="1" latinLnBrk="0" hangingPunct="1">
              <a:lnSpc>
                <a:spcPct val="100000"/>
              </a:lnSpc>
              <a:spcBef>
                <a:spcPts val="300"/>
              </a:spcBef>
              <a:buClr>
                <a:schemeClr val="accent1"/>
              </a:buClr>
              <a:buFont typeface="Arial" panose="020B0604020202020204" pitchFamily="34" charset="0"/>
              <a:buChar char="•"/>
              <a:defRPr sz="1100" b="0" i="0" kern="1200">
                <a:solidFill>
                  <a:schemeClr val="accent3"/>
                </a:solidFill>
                <a:latin typeface="+mn-lt"/>
                <a:ea typeface="Verdana" panose="020B0604030504040204" pitchFamily="34" charset="0"/>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solidFill>
                  <a:schemeClr val="tx1"/>
                </a:solidFill>
              </a:rPr>
              <a:t>We facilitate the handshake between the business and technology organizations to deliver end-to-end consulting services and solutions.</a:t>
            </a:r>
          </a:p>
        </p:txBody>
      </p:sp>
      <p:cxnSp>
        <p:nvCxnSpPr>
          <p:cNvPr id="159" name="Straight Connector 158">
            <a:extLst>
              <a:ext uri="{FF2B5EF4-FFF2-40B4-BE49-F238E27FC236}">
                <a16:creationId xmlns:a16="http://schemas.microsoft.com/office/drawing/2014/main" id="{578067FD-8B7B-4C52-8C24-21C89C688101}"/>
              </a:ext>
            </a:extLst>
          </p:cNvPr>
          <p:cNvCxnSpPr>
            <a:cxnSpLocks/>
          </p:cNvCxnSpPr>
          <p:nvPr userDrawn="1"/>
        </p:nvCxnSpPr>
        <p:spPr>
          <a:xfrm>
            <a:off x="542647" y="2556620"/>
            <a:ext cx="11098999"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160" name="Title 3">
            <a:extLst>
              <a:ext uri="{FF2B5EF4-FFF2-40B4-BE49-F238E27FC236}">
                <a16:creationId xmlns:a16="http://schemas.microsoft.com/office/drawing/2014/main" id="{145D900B-47F3-4FD1-95BD-D3BC42342CAC}"/>
              </a:ext>
            </a:extLst>
          </p:cNvPr>
          <p:cNvSpPr txBox="1">
            <a:spLocks/>
          </p:cNvSpPr>
          <p:nvPr userDrawn="1"/>
        </p:nvSpPr>
        <p:spPr>
          <a:xfrm>
            <a:off x="559048" y="2051852"/>
            <a:ext cx="3207561" cy="329259"/>
          </a:xfrm>
          <a:prstGeom prst="rect">
            <a:avLst/>
          </a:prstGeom>
        </p:spPr>
        <p:txBody>
          <a:bodyPr/>
          <a:lstStyle>
            <a:lvl1pPr algn="l" defTabSz="914400" rtl="0" eaLnBrk="1" latinLnBrk="0" hangingPunct="1">
              <a:lnSpc>
                <a:spcPct val="90000"/>
              </a:lnSpc>
              <a:spcBef>
                <a:spcPct val="0"/>
              </a:spcBef>
              <a:buNone/>
              <a:defRPr sz="2400" b="0" i="0" kern="1200" cap="all" baseline="0">
                <a:solidFill>
                  <a:schemeClr val="tx1"/>
                </a:solidFill>
                <a:latin typeface="Century Gothic" panose="020B0502020202020204" pitchFamily="34" charset="0"/>
                <a:ea typeface="+mj-ea"/>
                <a:cs typeface="+mj-cs"/>
              </a:defRPr>
            </a:lvl1pPr>
          </a:lstStyle>
          <a:p>
            <a:pPr algn="r">
              <a:lnSpc>
                <a:spcPct val="100000"/>
              </a:lnSpc>
            </a:pPr>
            <a:r>
              <a:rPr lang="en-GB" sz="1600" b="1" dirty="0">
                <a:solidFill>
                  <a:schemeClr val="accent1"/>
                </a:solidFill>
                <a:ea typeface="Verdana" panose="020B0604030504040204" pitchFamily="34" charset="0"/>
                <a:cs typeface="Calibri" panose="020F0502020204030204" pitchFamily="34" charset="0"/>
              </a:rPr>
              <a:t>FACILITATORS</a:t>
            </a:r>
          </a:p>
        </p:txBody>
      </p:sp>
      <p:sp>
        <p:nvSpPr>
          <p:cNvPr id="165" name="Title 3">
            <a:extLst>
              <a:ext uri="{FF2B5EF4-FFF2-40B4-BE49-F238E27FC236}">
                <a16:creationId xmlns:a16="http://schemas.microsoft.com/office/drawing/2014/main" id="{1911AEE9-713A-47B8-8991-FEABA9510A95}"/>
              </a:ext>
            </a:extLst>
          </p:cNvPr>
          <p:cNvSpPr txBox="1">
            <a:spLocks/>
          </p:cNvSpPr>
          <p:nvPr userDrawn="1"/>
        </p:nvSpPr>
        <p:spPr>
          <a:xfrm>
            <a:off x="559048" y="2717034"/>
            <a:ext cx="3207561" cy="359450"/>
          </a:xfrm>
          <a:prstGeom prst="rect">
            <a:avLst/>
          </a:prstGeom>
        </p:spPr>
        <p:txBody>
          <a:bodyPr/>
          <a:lstStyle>
            <a:lvl1pPr algn="l" defTabSz="914400" rtl="0" eaLnBrk="1" latinLnBrk="0" hangingPunct="1">
              <a:lnSpc>
                <a:spcPct val="90000"/>
              </a:lnSpc>
              <a:spcBef>
                <a:spcPct val="0"/>
              </a:spcBef>
              <a:buNone/>
              <a:defRPr sz="2400" b="0" i="0" kern="1200" cap="all" baseline="0">
                <a:solidFill>
                  <a:schemeClr val="tx1"/>
                </a:solidFill>
                <a:latin typeface="Century Gothic" panose="020B0502020202020204" pitchFamily="34" charset="0"/>
                <a:ea typeface="+mj-ea"/>
                <a:cs typeface="+mj-cs"/>
              </a:defRPr>
            </a:lvl1pPr>
          </a:lstStyle>
          <a:p>
            <a:pPr algn="r">
              <a:lnSpc>
                <a:spcPct val="100000"/>
              </a:lnSpc>
            </a:pPr>
            <a:r>
              <a:rPr lang="en-US" sz="1600" b="1" dirty="0">
                <a:solidFill>
                  <a:schemeClr val="tx1"/>
                </a:solidFill>
                <a:ea typeface="Verdana" panose="020B0604030504040204" pitchFamily="34" charset="0"/>
                <a:cs typeface="Calibri" panose="020F0502020204030204" pitchFamily="34" charset="0"/>
              </a:rPr>
              <a:t>CHANGE AMBASSADORS</a:t>
            </a:r>
          </a:p>
        </p:txBody>
      </p:sp>
      <p:sp>
        <p:nvSpPr>
          <p:cNvPr id="180" name="Content Placeholder 7">
            <a:extLst>
              <a:ext uri="{FF2B5EF4-FFF2-40B4-BE49-F238E27FC236}">
                <a16:creationId xmlns:a16="http://schemas.microsoft.com/office/drawing/2014/main" id="{88DC1AAC-C50C-4A70-AB67-8CD36D10C6A6}"/>
              </a:ext>
            </a:extLst>
          </p:cNvPr>
          <p:cNvSpPr txBox="1">
            <a:spLocks/>
          </p:cNvSpPr>
          <p:nvPr userDrawn="1"/>
        </p:nvSpPr>
        <p:spPr>
          <a:xfrm>
            <a:off x="3899573" y="2644964"/>
            <a:ext cx="7747475" cy="503590"/>
          </a:xfrm>
          <a:prstGeom prst="rect">
            <a:avLst/>
          </a:prstGeom>
        </p:spPr>
        <p:txBody>
          <a:bodyPr lIns="72000" tIns="36000" rIns="72000" bIns="36000" numCol="1">
            <a:spAutoFit/>
          </a:bodyPr>
          <a:lstStyle>
            <a:lvl1pPr marL="0" indent="0" algn="l" defTabSz="914400" rtl="0" eaLnBrk="1" latinLnBrk="0" hangingPunct="1">
              <a:lnSpc>
                <a:spcPct val="100000"/>
              </a:lnSpc>
              <a:spcBef>
                <a:spcPts val="600"/>
              </a:spcBef>
              <a:buFont typeface="Arial" panose="020B0604020202020204" pitchFamily="34" charset="0"/>
              <a:buNone/>
              <a:defRPr sz="1400" b="0" i="0" kern="1200">
                <a:solidFill>
                  <a:schemeClr val="accent3"/>
                </a:solidFill>
                <a:latin typeface="+mn-lt"/>
                <a:ea typeface="Verdana" panose="020B0604030504040204" pitchFamily="34" charset="0"/>
                <a:cs typeface="Calibri" panose="020F0502020204030204" pitchFamily="34" charset="0"/>
              </a:defRPr>
            </a:lvl1pPr>
            <a:lvl2pPr marL="0" indent="0" algn="l" defTabSz="914400" rtl="0" eaLnBrk="1" latinLnBrk="0" hangingPunct="1">
              <a:lnSpc>
                <a:spcPct val="100000"/>
              </a:lnSpc>
              <a:spcBef>
                <a:spcPts val="300"/>
              </a:spcBef>
              <a:buFont typeface="Arial Narrow" panose="020B0606020202030204" pitchFamily="34" charset="0"/>
              <a:buNone/>
              <a:defRPr sz="1200" b="0" i="0" kern="1200">
                <a:solidFill>
                  <a:schemeClr val="accent3"/>
                </a:solidFill>
                <a:latin typeface="+mn-lt"/>
                <a:ea typeface="Verdana" panose="020B0604030504040204" pitchFamily="34" charset="0"/>
                <a:cs typeface="Calibri" panose="020F0502020204030204" pitchFamily="34" charset="0"/>
              </a:defRPr>
            </a:lvl2pPr>
            <a:lvl3pPr marL="180975" indent="-180975" algn="l" defTabSz="914400" rtl="0" eaLnBrk="1" latinLnBrk="0" hangingPunct="1">
              <a:lnSpc>
                <a:spcPct val="100000"/>
              </a:lnSpc>
              <a:spcBef>
                <a:spcPts val="300"/>
              </a:spcBef>
              <a:buClr>
                <a:schemeClr val="accent1"/>
              </a:buClr>
              <a:buFont typeface="Arial" panose="020B0604020202020204" pitchFamily="34" charset="0"/>
              <a:buChar char="•"/>
              <a:defRPr sz="1200" b="0" i="0" kern="1200">
                <a:solidFill>
                  <a:schemeClr val="accent3"/>
                </a:solidFill>
                <a:latin typeface="+mn-lt"/>
                <a:ea typeface="Verdana" panose="020B0604030504040204" pitchFamily="34" charset="0"/>
                <a:cs typeface="Calibri" panose="020F0502020204030204" pitchFamily="34" charset="0"/>
              </a:defRPr>
            </a:lvl3pPr>
            <a:lvl4pPr marL="361950" indent="-180975" algn="l" defTabSz="914400" rtl="0" eaLnBrk="1" latinLnBrk="0" hangingPunct="1">
              <a:lnSpc>
                <a:spcPct val="100000"/>
              </a:lnSpc>
              <a:spcBef>
                <a:spcPts val="300"/>
              </a:spcBef>
              <a:buClr>
                <a:schemeClr val="accent1"/>
              </a:buClr>
              <a:buFont typeface="Arial" panose="020B0604020202020204" pitchFamily="34" charset="0"/>
              <a:buChar char="•"/>
              <a:defRPr sz="1100" b="0" i="0" kern="1200">
                <a:solidFill>
                  <a:schemeClr val="accent3"/>
                </a:solidFill>
                <a:latin typeface="+mn-lt"/>
                <a:ea typeface="Verdana" panose="020B0604030504040204" pitchFamily="34" charset="0"/>
                <a:cs typeface="Calibri" panose="020F0502020204030204" pitchFamily="34" charset="0"/>
              </a:defRPr>
            </a:lvl4pPr>
            <a:lvl5pPr marL="542925" indent="-180975" algn="l" defTabSz="914400" rtl="0" eaLnBrk="1" latinLnBrk="0" hangingPunct="1">
              <a:lnSpc>
                <a:spcPct val="100000"/>
              </a:lnSpc>
              <a:spcBef>
                <a:spcPts val="300"/>
              </a:spcBef>
              <a:buClr>
                <a:schemeClr val="accent1"/>
              </a:buClr>
              <a:buFont typeface="Arial" panose="020B0604020202020204" pitchFamily="34" charset="0"/>
              <a:buChar char="•"/>
              <a:defRPr sz="1100" b="0" i="0" kern="1200">
                <a:solidFill>
                  <a:schemeClr val="accent3"/>
                </a:solidFill>
                <a:latin typeface="+mn-lt"/>
                <a:ea typeface="Verdana" panose="020B0604030504040204" pitchFamily="34" charset="0"/>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solidFill>
                  <a:schemeClr val="tx1"/>
                </a:solidFill>
              </a:rPr>
              <a:t>We embrace new ways of working, and have a desire to work with our clients to pivot their capabilities and culture.</a:t>
            </a:r>
          </a:p>
        </p:txBody>
      </p:sp>
      <p:cxnSp>
        <p:nvCxnSpPr>
          <p:cNvPr id="182" name="Straight Connector 181">
            <a:extLst>
              <a:ext uri="{FF2B5EF4-FFF2-40B4-BE49-F238E27FC236}">
                <a16:creationId xmlns:a16="http://schemas.microsoft.com/office/drawing/2014/main" id="{8B2A7384-850E-44F0-95D0-C3467779B119}"/>
              </a:ext>
            </a:extLst>
          </p:cNvPr>
          <p:cNvCxnSpPr>
            <a:cxnSpLocks/>
          </p:cNvCxnSpPr>
          <p:nvPr userDrawn="1"/>
        </p:nvCxnSpPr>
        <p:spPr>
          <a:xfrm>
            <a:off x="542647" y="3236898"/>
            <a:ext cx="11098999"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184" name="Content Placeholder 7">
            <a:extLst>
              <a:ext uri="{FF2B5EF4-FFF2-40B4-BE49-F238E27FC236}">
                <a16:creationId xmlns:a16="http://schemas.microsoft.com/office/drawing/2014/main" id="{80E23EB4-DE3D-472C-B3A8-2CE85CBCB69B}"/>
              </a:ext>
            </a:extLst>
          </p:cNvPr>
          <p:cNvSpPr txBox="1">
            <a:spLocks/>
          </p:cNvSpPr>
          <p:nvPr userDrawn="1"/>
        </p:nvSpPr>
        <p:spPr>
          <a:xfrm>
            <a:off x="3899573" y="3325243"/>
            <a:ext cx="7747475" cy="503590"/>
          </a:xfrm>
          <a:prstGeom prst="rect">
            <a:avLst/>
          </a:prstGeom>
        </p:spPr>
        <p:txBody>
          <a:bodyPr lIns="72000" tIns="36000" rIns="72000" bIns="36000" numCol="1">
            <a:spAutoFit/>
          </a:bodyPr>
          <a:lstStyle>
            <a:lvl1pPr marL="0" indent="0" algn="l" defTabSz="914400" rtl="0" eaLnBrk="1" latinLnBrk="0" hangingPunct="1">
              <a:lnSpc>
                <a:spcPct val="100000"/>
              </a:lnSpc>
              <a:spcBef>
                <a:spcPts val="600"/>
              </a:spcBef>
              <a:buFont typeface="Arial" panose="020B0604020202020204" pitchFamily="34" charset="0"/>
              <a:buNone/>
              <a:defRPr sz="1400" b="0" i="0" kern="1200">
                <a:solidFill>
                  <a:schemeClr val="accent3"/>
                </a:solidFill>
                <a:latin typeface="+mn-lt"/>
                <a:ea typeface="Verdana" panose="020B0604030504040204" pitchFamily="34" charset="0"/>
                <a:cs typeface="Calibri" panose="020F0502020204030204" pitchFamily="34" charset="0"/>
              </a:defRPr>
            </a:lvl1pPr>
            <a:lvl2pPr marL="0" indent="0" algn="l" defTabSz="914400" rtl="0" eaLnBrk="1" latinLnBrk="0" hangingPunct="1">
              <a:lnSpc>
                <a:spcPct val="100000"/>
              </a:lnSpc>
              <a:spcBef>
                <a:spcPts val="300"/>
              </a:spcBef>
              <a:buFont typeface="Arial Narrow" panose="020B0606020202030204" pitchFamily="34" charset="0"/>
              <a:buNone/>
              <a:defRPr sz="1200" b="0" i="0" kern="1200">
                <a:solidFill>
                  <a:schemeClr val="accent3"/>
                </a:solidFill>
                <a:latin typeface="+mn-lt"/>
                <a:ea typeface="Verdana" panose="020B0604030504040204" pitchFamily="34" charset="0"/>
                <a:cs typeface="Calibri" panose="020F0502020204030204" pitchFamily="34" charset="0"/>
              </a:defRPr>
            </a:lvl2pPr>
            <a:lvl3pPr marL="180975" indent="-180975" algn="l" defTabSz="914400" rtl="0" eaLnBrk="1" latinLnBrk="0" hangingPunct="1">
              <a:lnSpc>
                <a:spcPct val="100000"/>
              </a:lnSpc>
              <a:spcBef>
                <a:spcPts val="300"/>
              </a:spcBef>
              <a:buClr>
                <a:schemeClr val="accent1"/>
              </a:buClr>
              <a:buFont typeface="Arial" panose="020B0604020202020204" pitchFamily="34" charset="0"/>
              <a:buChar char="•"/>
              <a:defRPr sz="1200" b="0" i="0" kern="1200">
                <a:solidFill>
                  <a:schemeClr val="accent3"/>
                </a:solidFill>
                <a:latin typeface="+mn-lt"/>
                <a:ea typeface="Verdana" panose="020B0604030504040204" pitchFamily="34" charset="0"/>
                <a:cs typeface="Calibri" panose="020F0502020204030204" pitchFamily="34" charset="0"/>
              </a:defRPr>
            </a:lvl3pPr>
            <a:lvl4pPr marL="361950" indent="-180975" algn="l" defTabSz="914400" rtl="0" eaLnBrk="1" latinLnBrk="0" hangingPunct="1">
              <a:lnSpc>
                <a:spcPct val="100000"/>
              </a:lnSpc>
              <a:spcBef>
                <a:spcPts val="300"/>
              </a:spcBef>
              <a:buClr>
                <a:schemeClr val="accent1"/>
              </a:buClr>
              <a:buFont typeface="Arial" panose="020B0604020202020204" pitchFamily="34" charset="0"/>
              <a:buChar char="•"/>
              <a:defRPr sz="1100" b="0" i="0" kern="1200">
                <a:solidFill>
                  <a:schemeClr val="accent3"/>
                </a:solidFill>
                <a:latin typeface="+mn-lt"/>
                <a:ea typeface="Verdana" panose="020B0604030504040204" pitchFamily="34" charset="0"/>
                <a:cs typeface="Calibri" panose="020F0502020204030204" pitchFamily="34" charset="0"/>
              </a:defRPr>
            </a:lvl4pPr>
            <a:lvl5pPr marL="542925" indent="-180975" algn="l" defTabSz="914400" rtl="0" eaLnBrk="1" latinLnBrk="0" hangingPunct="1">
              <a:lnSpc>
                <a:spcPct val="100000"/>
              </a:lnSpc>
              <a:spcBef>
                <a:spcPts val="300"/>
              </a:spcBef>
              <a:buClr>
                <a:schemeClr val="accent1"/>
              </a:buClr>
              <a:buFont typeface="Arial" panose="020B0604020202020204" pitchFamily="34" charset="0"/>
              <a:buChar char="•"/>
              <a:defRPr sz="1100" b="0" i="0" kern="1200">
                <a:solidFill>
                  <a:schemeClr val="accent3"/>
                </a:solidFill>
                <a:latin typeface="+mn-lt"/>
                <a:ea typeface="Verdana" panose="020B0604030504040204" pitchFamily="34" charset="0"/>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solidFill>
                  <a:schemeClr val="tx1"/>
                </a:solidFill>
              </a:rPr>
              <a:t>We help our clients transform and advance their businesses, capitalize on digital opportunities, increase revenue, manage risk and regulatory change.</a:t>
            </a:r>
          </a:p>
        </p:txBody>
      </p:sp>
      <p:sp>
        <p:nvSpPr>
          <p:cNvPr id="190" name="Title 3">
            <a:extLst>
              <a:ext uri="{FF2B5EF4-FFF2-40B4-BE49-F238E27FC236}">
                <a16:creationId xmlns:a16="http://schemas.microsoft.com/office/drawing/2014/main" id="{BB81B18A-43C1-4460-97A1-3A962395B21A}"/>
              </a:ext>
            </a:extLst>
          </p:cNvPr>
          <p:cNvSpPr txBox="1">
            <a:spLocks/>
          </p:cNvSpPr>
          <p:nvPr userDrawn="1"/>
        </p:nvSpPr>
        <p:spPr>
          <a:xfrm>
            <a:off x="559048" y="3396530"/>
            <a:ext cx="3223962" cy="361017"/>
          </a:xfrm>
          <a:prstGeom prst="rect">
            <a:avLst/>
          </a:prstGeom>
        </p:spPr>
        <p:txBody>
          <a:bodyPr wrap="square"/>
          <a:lstStyle>
            <a:lvl1pPr algn="l" defTabSz="914400" rtl="0" eaLnBrk="1" latinLnBrk="0" hangingPunct="1">
              <a:lnSpc>
                <a:spcPct val="90000"/>
              </a:lnSpc>
              <a:spcBef>
                <a:spcPct val="0"/>
              </a:spcBef>
              <a:buNone/>
              <a:defRPr sz="2400" b="0" i="0" kern="1200" cap="all" baseline="0">
                <a:solidFill>
                  <a:schemeClr val="tx1"/>
                </a:solidFill>
                <a:latin typeface="Century Gothic" panose="020B0502020202020204" pitchFamily="34" charset="0"/>
                <a:ea typeface="+mj-ea"/>
                <a:cs typeface="+mj-cs"/>
              </a:defRPr>
            </a:lvl1pPr>
          </a:lstStyle>
          <a:p>
            <a:pPr algn="r">
              <a:lnSpc>
                <a:spcPct val="100000"/>
              </a:lnSpc>
            </a:pPr>
            <a:r>
              <a:rPr lang="en-US" sz="1600" b="1" dirty="0">
                <a:solidFill>
                  <a:schemeClr val="accent1"/>
                </a:solidFill>
                <a:ea typeface="Verdana" panose="020B0604030504040204" pitchFamily="34" charset="0"/>
                <a:cs typeface="Calibri" panose="020F0502020204030204" pitchFamily="34" charset="0"/>
              </a:rPr>
              <a:t>TRANSFORMATION SPECIALISTS</a:t>
            </a:r>
          </a:p>
        </p:txBody>
      </p:sp>
      <p:sp>
        <p:nvSpPr>
          <p:cNvPr id="191" name="Footer Placeholder 3">
            <a:extLst>
              <a:ext uri="{FF2B5EF4-FFF2-40B4-BE49-F238E27FC236}">
                <a16:creationId xmlns:a16="http://schemas.microsoft.com/office/drawing/2014/main" id="{38EB8830-E9C8-4439-85FC-73E55FC8ADBC}"/>
              </a:ext>
            </a:extLst>
          </p:cNvPr>
          <p:cNvSpPr>
            <a:spLocks noGrp="1"/>
          </p:cNvSpPr>
          <p:nvPr>
            <p:ph type="ftr" sz="quarter" idx="3"/>
          </p:nvPr>
        </p:nvSpPr>
        <p:spPr>
          <a:xfrm>
            <a:off x="3895724" y="6463172"/>
            <a:ext cx="7477125" cy="297962"/>
          </a:xfrm>
          <a:prstGeom prst="rect">
            <a:avLst/>
          </a:prstGeom>
          <a:noFill/>
        </p:spPr>
        <p:txBody>
          <a:bodyPr vert="horz" lIns="45720" tIns="36000" rIns="91440" bIns="45720" rtlCol="0" anchor="t" anchorCtr="0">
            <a:spAutoFit/>
          </a:bodyPr>
          <a:lstStyle>
            <a:lvl1pPr>
              <a:defRPr lang="en-US" sz="700" smtClean="0">
                <a:solidFill>
                  <a:schemeClr val="bg2">
                    <a:lumMod val="75000"/>
                  </a:schemeClr>
                </a:solidFill>
              </a:defRPr>
            </a:lvl1pPr>
          </a:lstStyle>
          <a:p>
            <a:r>
              <a:rPr lang="en-US" dirty="0"/>
              <a:t>To edit the footer text go to Insert &gt; Header &amp; Footer</a:t>
            </a:r>
          </a:p>
          <a:p>
            <a:r>
              <a:rPr lang="en-US" dirty="0"/>
              <a:t>Footer can span to two lines </a:t>
            </a:r>
          </a:p>
        </p:txBody>
      </p:sp>
      <p:sp>
        <p:nvSpPr>
          <p:cNvPr id="192" name="TextBox 191">
            <a:extLst>
              <a:ext uri="{FF2B5EF4-FFF2-40B4-BE49-F238E27FC236}">
                <a16:creationId xmlns:a16="http://schemas.microsoft.com/office/drawing/2014/main" id="{A4F02A0B-7178-4DB0-A311-EBD263FAACEB}"/>
              </a:ext>
            </a:extLst>
          </p:cNvPr>
          <p:cNvSpPr txBox="1"/>
          <p:nvPr userDrawn="1"/>
        </p:nvSpPr>
        <p:spPr>
          <a:xfrm>
            <a:off x="550863" y="6486685"/>
            <a:ext cx="4929135" cy="123111"/>
          </a:xfrm>
          <a:prstGeom prst="rect">
            <a:avLst/>
          </a:prstGeom>
          <a:noFill/>
        </p:spPr>
        <p:txBody>
          <a:bodyPr wrap="square" lIns="0" tIns="0" rIns="0" bIns="0" rtlCol="0">
            <a:spAutoFit/>
          </a:bodyPr>
          <a:lstStyle/>
          <a:p>
            <a:pPr marL="0" marR="0" lvl="0" indent="0" algn="l" defTabSz="108834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rPr>
              <a:t>© 2022 The Capital Markets Company. Capco Confidential. All rights reserved.</a:t>
            </a:r>
          </a:p>
        </p:txBody>
      </p:sp>
      <p:sp>
        <p:nvSpPr>
          <p:cNvPr id="226" name="TextBox 225">
            <a:extLst>
              <a:ext uri="{FF2B5EF4-FFF2-40B4-BE49-F238E27FC236}">
                <a16:creationId xmlns:a16="http://schemas.microsoft.com/office/drawing/2014/main" id="{2CDEF80D-16AE-4621-B914-5D2BA327DE2A}"/>
              </a:ext>
            </a:extLst>
          </p:cNvPr>
          <p:cNvSpPr txBox="1"/>
          <p:nvPr userDrawn="1"/>
        </p:nvSpPr>
        <p:spPr>
          <a:xfrm>
            <a:off x="11372849" y="6423669"/>
            <a:ext cx="298722" cy="269383"/>
          </a:xfrm>
          <a:prstGeom prst="rect">
            <a:avLst/>
          </a:prstGeom>
          <a:noFill/>
        </p:spPr>
        <p:txBody>
          <a:bodyPr wrap="square" lIns="0" tIns="0" rIns="0" bIns="0" rtlCol="0" anchor="ctr" anchorCtr="0">
            <a:noAutofit/>
          </a:bodyPr>
          <a:lstStyle/>
          <a:p>
            <a:pPr marL="0" marR="0" lvl="0" indent="0" algn="r" defTabSz="1088340" rtl="0" eaLnBrk="1" fontAlgn="auto" latinLnBrk="0" hangingPunct="1">
              <a:lnSpc>
                <a:spcPct val="100000"/>
              </a:lnSpc>
              <a:spcBef>
                <a:spcPts val="0"/>
              </a:spcBef>
              <a:spcAft>
                <a:spcPts val="0"/>
              </a:spcAft>
              <a:buClrTx/>
              <a:buSzTx/>
              <a:buFontTx/>
              <a:buNone/>
              <a:tabLst/>
              <a:defRPr/>
            </a:pPr>
            <a:fld id="{3BB745A9-307D-7A4A-B43D-4F1813E0F239}" type="slidenum">
              <a:rPr kumimoji="0" lang="en-US" sz="800" b="0" i="0" u="none" strike="noStrike" kern="1200" cap="none" spc="0" normalizeH="0" baseline="0" noProof="0" smtClean="0">
                <a:ln>
                  <a:noFill/>
                </a:ln>
                <a:solidFill>
                  <a:schemeClr val="bg2">
                    <a:lumMod val="75000"/>
                  </a:schemeClr>
                </a:solidFill>
                <a:effectLst/>
                <a:uLnTx/>
                <a:uFillTx/>
                <a:latin typeface="Calibri" panose="020F0502020204030204" pitchFamily="34" charset="0"/>
                <a:cs typeface="Calibri" panose="020F0502020204030204" pitchFamily="34" charset="0"/>
              </a:rPr>
              <a:pPr marL="0" marR="0" lvl="0" indent="0" algn="r" defTabSz="108834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endParaRPr>
          </a:p>
        </p:txBody>
      </p:sp>
      <p:sp>
        <p:nvSpPr>
          <p:cNvPr id="227" name="Title 3">
            <a:extLst>
              <a:ext uri="{FF2B5EF4-FFF2-40B4-BE49-F238E27FC236}">
                <a16:creationId xmlns:a16="http://schemas.microsoft.com/office/drawing/2014/main" id="{B67BC9FD-E999-4F55-A2A8-B400B3CC6A76}"/>
              </a:ext>
            </a:extLst>
          </p:cNvPr>
          <p:cNvSpPr txBox="1">
            <a:spLocks/>
          </p:cNvSpPr>
          <p:nvPr userDrawn="1"/>
        </p:nvSpPr>
        <p:spPr>
          <a:xfrm>
            <a:off x="542647" y="365126"/>
            <a:ext cx="11098999" cy="332399"/>
          </a:xfrm>
          <a:prstGeom prst="rect">
            <a:avLst/>
          </a:prstGeom>
        </p:spPr>
        <p:txBody>
          <a:bodyPr vert="horz" lIns="0" tIns="0" rIns="0" bIns="0" rtlCol="0" anchor="t" anchorCtr="0">
            <a:spAutoFit/>
          </a:bodyPr>
          <a:lstStyle>
            <a:lvl1pPr>
              <a:lnSpc>
                <a:spcPct val="90000"/>
              </a:lnSpc>
              <a:spcBef>
                <a:spcPct val="0"/>
              </a:spcBef>
              <a:buNone/>
              <a:defRPr sz="2400" b="0" i="0" cap="all" baseline="0">
                <a:latin typeface="Century Gothic" panose="020B0502020202020204" pitchFamily="34" charset="0"/>
                <a:ea typeface="+mj-ea"/>
                <a:cs typeface="+mj-cs"/>
              </a:defRPr>
            </a:lvl1pPr>
          </a:lstStyle>
          <a:p>
            <a:pPr lvl="0"/>
            <a:r>
              <a:rPr lang="en-US" dirty="0"/>
              <a:t>Who we are</a:t>
            </a:r>
          </a:p>
        </p:txBody>
      </p:sp>
      <p:grpSp>
        <p:nvGrpSpPr>
          <p:cNvPr id="76" name="Group 75">
            <a:extLst>
              <a:ext uri="{FF2B5EF4-FFF2-40B4-BE49-F238E27FC236}">
                <a16:creationId xmlns:a16="http://schemas.microsoft.com/office/drawing/2014/main" id="{5323C358-5B69-C22E-5DE4-3D9780449B65}"/>
              </a:ext>
            </a:extLst>
          </p:cNvPr>
          <p:cNvGrpSpPr/>
          <p:nvPr userDrawn="1"/>
        </p:nvGrpSpPr>
        <p:grpSpPr>
          <a:xfrm>
            <a:off x="10083045" y="4150394"/>
            <a:ext cx="1288292" cy="789342"/>
            <a:chOff x="9818544" y="3812992"/>
            <a:chExt cx="1288292" cy="789342"/>
          </a:xfrm>
        </p:grpSpPr>
        <p:sp>
          <p:nvSpPr>
            <p:cNvPr id="77" name="TextBox 76">
              <a:extLst>
                <a:ext uri="{FF2B5EF4-FFF2-40B4-BE49-F238E27FC236}">
                  <a16:creationId xmlns:a16="http://schemas.microsoft.com/office/drawing/2014/main" id="{F2E14E4A-4DB7-A664-4A7C-A32375B90DAD}"/>
                </a:ext>
              </a:extLst>
            </p:cNvPr>
            <p:cNvSpPr txBox="1"/>
            <p:nvPr/>
          </p:nvSpPr>
          <p:spPr>
            <a:xfrm>
              <a:off x="9818544" y="3812992"/>
              <a:ext cx="1288292" cy="553998"/>
            </a:xfrm>
            <a:prstGeom prst="rect">
              <a:avLst/>
            </a:prstGeom>
            <a:noFill/>
            <a:ln>
              <a:noFill/>
            </a:ln>
          </p:spPr>
          <p:txBody>
            <a:bodyPr wrap="square" lIns="0" tIns="0" rIns="0" bIns="0" rtlCol="0">
              <a:spAutoFit/>
            </a:bodyPr>
            <a:lstStyle/>
            <a:p>
              <a:pPr algn="l"/>
              <a:r>
                <a:rPr lang="sk-SK" sz="5400" b="1" baseline="-25000" dirty="0">
                  <a:solidFill>
                    <a:schemeClr val="bg1"/>
                  </a:solidFill>
                  <a:latin typeface="Century Gothic" panose="020B0502020202020204" pitchFamily="34" charset="0"/>
                </a:rPr>
                <a:t>˜</a:t>
              </a:r>
              <a:r>
                <a:rPr lang="sk-SK" sz="3600" b="1" dirty="0">
                  <a:solidFill>
                    <a:schemeClr val="bg1"/>
                  </a:solidFill>
                  <a:latin typeface="Century Gothic" panose="020B0502020202020204" pitchFamily="34" charset="0"/>
                </a:rPr>
                <a:t>7</a:t>
              </a:r>
              <a:r>
                <a:rPr lang="sk-SK" sz="3600" b="1" i="0" dirty="0">
                  <a:solidFill>
                    <a:schemeClr val="bg1"/>
                  </a:solidFill>
                  <a:latin typeface="Century Gothic" panose="020B0502020202020204" pitchFamily="34" charset="0"/>
                </a:rPr>
                <a:t>000</a:t>
              </a:r>
              <a:endParaRPr lang="en-GB" sz="3600" b="1" i="0" dirty="0">
                <a:solidFill>
                  <a:schemeClr val="bg1"/>
                </a:solidFill>
                <a:latin typeface="Century Gothic" panose="020B0502020202020204" pitchFamily="34" charset="0"/>
              </a:endParaRPr>
            </a:p>
          </p:txBody>
        </p:sp>
        <p:sp>
          <p:nvSpPr>
            <p:cNvPr id="78" name="TextBox 77">
              <a:extLst>
                <a:ext uri="{FF2B5EF4-FFF2-40B4-BE49-F238E27FC236}">
                  <a16:creationId xmlns:a16="http://schemas.microsoft.com/office/drawing/2014/main" id="{430D3B79-7AF0-25C4-4A9E-4F4B3B09DA0B}"/>
                </a:ext>
              </a:extLst>
            </p:cNvPr>
            <p:cNvSpPr txBox="1"/>
            <p:nvPr/>
          </p:nvSpPr>
          <p:spPr>
            <a:xfrm>
              <a:off x="9855169" y="4340724"/>
              <a:ext cx="1251667" cy="261610"/>
            </a:xfrm>
            <a:prstGeom prst="rect">
              <a:avLst/>
            </a:prstGeom>
            <a:noFill/>
            <a:ln>
              <a:noFill/>
            </a:ln>
          </p:spPr>
          <p:txBody>
            <a:bodyPr wrap="square" lIns="0" tIns="0" rIns="0" bIns="0" rtlCol="0">
              <a:spAutoFit/>
            </a:bodyPr>
            <a:lstStyle/>
            <a:p>
              <a:pPr algn="l"/>
              <a:r>
                <a:rPr lang="sk-SK" sz="1700" i="0" dirty="0">
                  <a:solidFill>
                    <a:schemeClr val="bg1"/>
                  </a:solidFill>
                  <a:latin typeface="Century Gothic" panose="020B0502020202020204" pitchFamily="34" charset="0"/>
                </a:rPr>
                <a:t>EMPLOYEES</a:t>
              </a:r>
              <a:endParaRPr lang="en-GB" sz="1700" i="0" dirty="0">
                <a:solidFill>
                  <a:schemeClr val="bg1"/>
                </a:solidFill>
                <a:latin typeface="Century Gothic" panose="020B0502020202020204" pitchFamily="34" charset="0"/>
              </a:endParaRPr>
            </a:p>
          </p:txBody>
        </p:sp>
      </p:grpSp>
    </p:spTree>
    <p:extLst>
      <p:ext uri="{BB962C8B-B14F-4D97-AF65-F5344CB8AC3E}">
        <p14:creationId xmlns:p14="http://schemas.microsoft.com/office/powerpoint/2010/main" val="175785440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About Capco_dark">
    <p:bg>
      <p:bgPr>
        <a:solidFill>
          <a:schemeClr val="tx1"/>
        </a:solidFill>
        <a:effectLst/>
      </p:bgPr>
    </p:bg>
    <p:spTree>
      <p:nvGrpSpPr>
        <p:cNvPr id="1" name=""/>
        <p:cNvGrpSpPr/>
        <p:nvPr/>
      </p:nvGrpSpPr>
      <p:grpSpPr>
        <a:xfrm>
          <a:off x="0" y="0"/>
          <a:ext cx="0" cy="0"/>
          <a:chOff x="0" y="0"/>
          <a:chExt cx="0" cy="0"/>
        </a:xfrm>
      </p:grpSpPr>
      <p:pic>
        <p:nvPicPr>
          <p:cNvPr id="91" name="Picture 90">
            <a:extLst>
              <a:ext uri="{FF2B5EF4-FFF2-40B4-BE49-F238E27FC236}">
                <a16:creationId xmlns:a16="http://schemas.microsoft.com/office/drawing/2014/main" id="{2FCE8830-C961-4112-93E9-ACEBCFB88A45}"/>
              </a:ext>
            </a:extLst>
          </p:cNvPr>
          <p:cNvPicPr>
            <a:picLocks/>
          </p:cNvPicPr>
          <p:nvPr userDrawn="1"/>
        </p:nvPicPr>
        <p:blipFill>
          <a:blip r:embed="rId2">
            <a:extLst>
              <a:ext uri="{28A0092B-C50C-407E-A947-70E740481C1C}">
                <a14:useLocalDpi xmlns:a14="http://schemas.microsoft.com/office/drawing/2010/main" val="0"/>
              </a:ext>
            </a:extLst>
          </a:blip>
          <a:srcRect t="75" b="75"/>
          <a:stretch/>
        </p:blipFill>
        <p:spPr>
          <a:xfrm>
            <a:off x="0" y="0"/>
            <a:ext cx="12192000" cy="6858000"/>
          </a:xfrm>
          <a:prstGeom prst="rect">
            <a:avLst/>
          </a:prstGeom>
        </p:spPr>
      </p:pic>
      <p:sp>
        <p:nvSpPr>
          <p:cNvPr id="5" name="Rectangle 4">
            <a:extLst>
              <a:ext uri="{FF2B5EF4-FFF2-40B4-BE49-F238E27FC236}">
                <a16:creationId xmlns:a16="http://schemas.microsoft.com/office/drawing/2014/main" id="{C4518E30-DB85-44F4-9E16-9F9427B91629}"/>
              </a:ext>
            </a:extLst>
          </p:cNvPr>
          <p:cNvSpPr/>
          <p:nvPr userDrawn="1"/>
        </p:nvSpPr>
        <p:spPr>
          <a:xfrm>
            <a:off x="0" y="4069721"/>
            <a:ext cx="12192000" cy="9879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7">
            <a:extLst>
              <a:ext uri="{FF2B5EF4-FFF2-40B4-BE49-F238E27FC236}">
                <a16:creationId xmlns:a16="http://schemas.microsoft.com/office/drawing/2014/main" id="{64250309-57B4-42D5-BFD5-5F7E1F5A2FBE}"/>
              </a:ext>
            </a:extLst>
          </p:cNvPr>
          <p:cNvSpPr txBox="1">
            <a:spLocks/>
          </p:cNvSpPr>
          <p:nvPr userDrawn="1"/>
        </p:nvSpPr>
        <p:spPr>
          <a:xfrm>
            <a:off x="3899574" y="1284408"/>
            <a:ext cx="7747475" cy="503590"/>
          </a:xfrm>
          <a:prstGeom prst="rect">
            <a:avLst/>
          </a:prstGeom>
        </p:spPr>
        <p:txBody>
          <a:bodyPr lIns="72000" tIns="36000" rIns="72000" bIns="36000" numCol="1">
            <a:spAutoFit/>
          </a:bodyPr>
          <a:lstStyle>
            <a:lvl1pPr marL="0" indent="0" algn="l" defTabSz="914400" rtl="0" eaLnBrk="1" latinLnBrk="0" hangingPunct="1">
              <a:lnSpc>
                <a:spcPct val="100000"/>
              </a:lnSpc>
              <a:spcBef>
                <a:spcPts val="600"/>
              </a:spcBef>
              <a:buFont typeface="Arial" panose="020B0604020202020204" pitchFamily="34" charset="0"/>
              <a:buNone/>
              <a:defRPr sz="1400" b="0" i="0" kern="1200">
                <a:solidFill>
                  <a:schemeClr val="accent3"/>
                </a:solidFill>
                <a:latin typeface="+mn-lt"/>
                <a:ea typeface="Verdana" panose="020B0604030504040204" pitchFamily="34" charset="0"/>
                <a:cs typeface="Calibri" panose="020F0502020204030204" pitchFamily="34" charset="0"/>
              </a:defRPr>
            </a:lvl1pPr>
            <a:lvl2pPr marL="0" indent="0" algn="l" defTabSz="914400" rtl="0" eaLnBrk="1" latinLnBrk="0" hangingPunct="1">
              <a:lnSpc>
                <a:spcPct val="100000"/>
              </a:lnSpc>
              <a:spcBef>
                <a:spcPts val="300"/>
              </a:spcBef>
              <a:buFont typeface="Arial Narrow" panose="020B0606020202030204" pitchFamily="34" charset="0"/>
              <a:buNone/>
              <a:defRPr sz="1200" b="0" i="0" kern="1200">
                <a:solidFill>
                  <a:schemeClr val="accent3"/>
                </a:solidFill>
                <a:latin typeface="+mn-lt"/>
                <a:ea typeface="Verdana" panose="020B0604030504040204" pitchFamily="34" charset="0"/>
                <a:cs typeface="Calibri" panose="020F0502020204030204" pitchFamily="34" charset="0"/>
              </a:defRPr>
            </a:lvl2pPr>
            <a:lvl3pPr marL="180975" indent="-180975" algn="l" defTabSz="914400" rtl="0" eaLnBrk="1" latinLnBrk="0" hangingPunct="1">
              <a:lnSpc>
                <a:spcPct val="100000"/>
              </a:lnSpc>
              <a:spcBef>
                <a:spcPts val="300"/>
              </a:spcBef>
              <a:buClr>
                <a:schemeClr val="accent1"/>
              </a:buClr>
              <a:buFont typeface="Arial" panose="020B0604020202020204" pitchFamily="34" charset="0"/>
              <a:buChar char="•"/>
              <a:defRPr sz="1200" b="0" i="0" kern="1200">
                <a:solidFill>
                  <a:schemeClr val="accent3"/>
                </a:solidFill>
                <a:latin typeface="+mn-lt"/>
                <a:ea typeface="Verdana" panose="020B0604030504040204" pitchFamily="34" charset="0"/>
                <a:cs typeface="Calibri" panose="020F0502020204030204" pitchFamily="34" charset="0"/>
              </a:defRPr>
            </a:lvl3pPr>
            <a:lvl4pPr marL="361950" indent="-180975" algn="l" defTabSz="914400" rtl="0" eaLnBrk="1" latinLnBrk="0" hangingPunct="1">
              <a:lnSpc>
                <a:spcPct val="100000"/>
              </a:lnSpc>
              <a:spcBef>
                <a:spcPts val="300"/>
              </a:spcBef>
              <a:buClr>
                <a:schemeClr val="accent1"/>
              </a:buClr>
              <a:buFont typeface="Arial" panose="020B0604020202020204" pitchFamily="34" charset="0"/>
              <a:buChar char="•"/>
              <a:defRPr sz="1100" b="0" i="0" kern="1200">
                <a:solidFill>
                  <a:schemeClr val="accent3"/>
                </a:solidFill>
                <a:latin typeface="+mn-lt"/>
                <a:ea typeface="Verdana" panose="020B0604030504040204" pitchFamily="34" charset="0"/>
                <a:cs typeface="Calibri" panose="020F0502020204030204" pitchFamily="34" charset="0"/>
              </a:defRPr>
            </a:lvl4pPr>
            <a:lvl5pPr marL="542925" indent="-180975" algn="l" defTabSz="914400" rtl="0" eaLnBrk="1" latinLnBrk="0" hangingPunct="1">
              <a:lnSpc>
                <a:spcPct val="100000"/>
              </a:lnSpc>
              <a:spcBef>
                <a:spcPts val="300"/>
              </a:spcBef>
              <a:buClr>
                <a:schemeClr val="accent1"/>
              </a:buClr>
              <a:buFont typeface="Arial" panose="020B0604020202020204" pitchFamily="34" charset="0"/>
              <a:buChar char="•"/>
              <a:defRPr sz="1100" b="0" i="0" kern="1200">
                <a:solidFill>
                  <a:schemeClr val="accent3"/>
                </a:solidFill>
                <a:latin typeface="+mn-lt"/>
                <a:ea typeface="Verdana" panose="020B0604030504040204" pitchFamily="34" charset="0"/>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solidFill>
                  <a:schemeClr val="bg1"/>
                </a:solidFill>
              </a:rPr>
              <a:t>We are innovators who combine a disruptive, design-thinking approach with unrivalled, first-hand industry knowledge and technology acumen.</a:t>
            </a:r>
          </a:p>
        </p:txBody>
      </p:sp>
      <p:sp>
        <p:nvSpPr>
          <p:cNvPr id="8" name="Title 3">
            <a:extLst>
              <a:ext uri="{FF2B5EF4-FFF2-40B4-BE49-F238E27FC236}">
                <a16:creationId xmlns:a16="http://schemas.microsoft.com/office/drawing/2014/main" id="{DE6EA8DE-DB90-4083-BED7-D8F79D859C69}"/>
              </a:ext>
            </a:extLst>
          </p:cNvPr>
          <p:cNvSpPr txBox="1">
            <a:spLocks/>
          </p:cNvSpPr>
          <p:nvPr userDrawn="1"/>
        </p:nvSpPr>
        <p:spPr>
          <a:xfrm>
            <a:off x="559048" y="1355053"/>
            <a:ext cx="3207561" cy="362300"/>
          </a:xfrm>
          <a:prstGeom prst="rect">
            <a:avLst/>
          </a:prstGeom>
        </p:spPr>
        <p:txBody>
          <a:bodyPr/>
          <a:lstStyle>
            <a:lvl1pPr algn="l" defTabSz="914400" rtl="0" eaLnBrk="1" latinLnBrk="0" hangingPunct="1">
              <a:lnSpc>
                <a:spcPct val="90000"/>
              </a:lnSpc>
              <a:spcBef>
                <a:spcPct val="0"/>
              </a:spcBef>
              <a:buNone/>
              <a:defRPr sz="2400" b="0" i="0" kern="1200" cap="all" baseline="0">
                <a:solidFill>
                  <a:schemeClr val="tx1"/>
                </a:solidFill>
                <a:latin typeface="Century Gothic" panose="020B0502020202020204" pitchFamily="34" charset="0"/>
                <a:ea typeface="+mj-ea"/>
                <a:cs typeface="+mj-cs"/>
              </a:defRPr>
            </a:lvl1pPr>
          </a:lstStyle>
          <a:p>
            <a:pPr algn="r">
              <a:lnSpc>
                <a:spcPct val="100000"/>
              </a:lnSpc>
            </a:pPr>
            <a:r>
              <a:rPr lang="en-GB" sz="1600" b="1" dirty="0">
                <a:solidFill>
                  <a:schemeClr val="bg1">
                    <a:lumMod val="85000"/>
                  </a:schemeClr>
                </a:solidFill>
                <a:ea typeface="Verdana" panose="020B0604030504040204" pitchFamily="34" charset="0"/>
                <a:cs typeface="Calibri" panose="020F0502020204030204" pitchFamily="34" charset="0"/>
              </a:rPr>
              <a:t>INNOVATORS</a:t>
            </a:r>
          </a:p>
        </p:txBody>
      </p:sp>
      <p:cxnSp>
        <p:nvCxnSpPr>
          <p:cNvPr id="9" name="Straight Connector 8">
            <a:extLst>
              <a:ext uri="{FF2B5EF4-FFF2-40B4-BE49-F238E27FC236}">
                <a16:creationId xmlns:a16="http://schemas.microsoft.com/office/drawing/2014/main" id="{6A3EA04A-2090-470B-BD20-43566F839572}"/>
              </a:ext>
            </a:extLst>
          </p:cNvPr>
          <p:cNvCxnSpPr>
            <a:cxnSpLocks/>
          </p:cNvCxnSpPr>
          <p:nvPr userDrawn="1"/>
        </p:nvCxnSpPr>
        <p:spPr>
          <a:xfrm>
            <a:off x="542647" y="1876342"/>
            <a:ext cx="11098999"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grpSp>
        <p:nvGrpSpPr>
          <p:cNvPr id="10" name="Group 9">
            <a:extLst>
              <a:ext uri="{FF2B5EF4-FFF2-40B4-BE49-F238E27FC236}">
                <a16:creationId xmlns:a16="http://schemas.microsoft.com/office/drawing/2014/main" id="{3923F666-1D37-458B-9643-6C91FD5F0AFB}"/>
              </a:ext>
            </a:extLst>
          </p:cNvPr>
          <p:cNvGrpSpPr/>
          <p:nvPr userDrawn="1"/>
        </p:nvGrpSpPr>
        <p:grpSpPr>
          <a:xfrm>
            <a:off x="631097" y="4096840"/>
            <a:ext cx="1284982" cy="847554"/>
            <a:chOff x="631098" y="3789723"/>
            <a:chExt cx="1284982" cy="847554"/>
          </a:xfrm>
        </p:grpSpPr>
        <p:sp>
          <p:nvSpPr>
            <p:cNvPr id="11" name="TextBox 10">
              <a:extLst>
                <a:ext uri="{FF2B5EF4-FFF2-40B4-BE49-F238E27FC236}">
                  <a16:creationId xmlns:a16="http://schemas.microsoft.com/office/drawing/2014/main" id="{F6A949DA-9C8C-423F-B795-359FE4AB98C9}"/>
                </a:ext>
              </a:extLst>
            </p:cNvPr>
            <p:cNvSpPr txBox="1"/>
            <p:nvPr/>
          </p:nvSpPr>
          <p:spPr>
            <a:xfrm>
              <a:off x="631098" y="3789723"/>
              <a:ext cx="1284982" cy="677108"/>
            </a:xfrm>
            <a:prstGeom prst="rect">
              <a:avLst/>
            </a:prstGeom>
            <a:noFill/>
            <a:ln>
              <a:noFill/>
            </a:ln>
          </p:spPr>
          <p:txBody>
            <a:bodyPr wrap="square" lIns="0" tIns="0" rIns="0" bIns="0" rtlCol="0">
              <a:spAutoFit/>
            </a:bodyPr>
            <a:lstStyle/>
            <a:p>
              <a:pPr algn="l"/>
              <a:r>
                <a:rPr lang="en-US" sz="4400" b="1" i="0" dirty="0">
                  <a:solidFill>
                    <a:schemeClr val="tx1"/>
                  </a:solidFill>
                  <a:latin typeface="Century Gothic" panose="020B0502020202020204" pitchFamily="34" charset="0"/>
                </a:rPr>
                <a:t>1998</a:t>
              </a:r>
              <a:endParaRPr lang="en-GB" sz="4400" b="1" i="0" dirty="0">
                <a:solidFill>
                  <a:schemeClr val="tx1"/>
                </a:solidFill>
                <a:latin typeface="Century Gothic" panose="020B0502020202020204" pitchFamily="34" charset="0"/>
              </a:endParaRPr>
            </a:p>
          </p:txBody>
        </p:sp>
        <p:sp>
          <p:nvSpPr>
            <p:cNvPr id="12" name="TextBox 11">
              <a:extLst>
                <a:ext uri="{FF2B5EF4-FFF2-40B4-BE49-F238E27FC236}">
                  <a16:creationId xmlns:a16="http://schemas.microsoft.com/office/drawing/2014/main" id="{DFBDC252-D3AB-4C40-A182-5864532163E7}"/>
                </a:ext>
              </a:extLst>
            </p:cNvPr>
            <p:cNvSpPr txBox="1"/>
            <p:nvPr/>
          </p:nvSpPr>
          <p:spPr>
            <a:xfrm>
              <a:off x="722384" y="4360278"/>
              <a:ext cx="1126839" cy="276999"/>
            </a:xfrm>
            <a:prstGeom prst="rect">
              <a:avLst/>
            </a:prstGeom>
            <a:noFill/>
            <a:ln>
              <a:noFill/>
            </a:ln>
          </p:spPr>
          <p:txBody>
            <a:bodyPr wrap="square" lIns="0" tIns="0" rIns="0" bIns="0" rtlCol="0">
              <a:spAutoFit/>
            </a:bodyPr>
            <a:lstStyle/>
            <a:p>
              <a:pPr algn="l"/>
              <a:r>
                <a:rPr lang="sk-SK" i="0" dirty="0">
                  <a:solidFill>
                    <a:schemeClr val="tx1"/>
                  </a:solidFill>
                  <a:latin typeface="Century Gothic" panose="020B0502020202020204" pitchFamily="34" charset="0"/>
                </a:rPr>
                <a:t>FOUNDED</a:t>
              </a:r>
              <a:endParaRPr lang="en-GB" i="0" dirty="0">
                <a:solidFill>
                  <a:schemeClr val="tx1"/>
                </a:solidFill>
                <a:latin typeface="Century Gothic" panose="020B0502020202020204" pitchFamily="34" charset="0"/>
              </a:endParaRPr>
            </a:p>
          </p:txBody>
        </p:sp>
      </p:grpSp>
      <p:grpSp>
        <p:nvGrpSpPr>
          <p:cNvPr id="13" name="Group 12">
            <a:extLst>
              <a:ext uri="{FF2B5EF4-FFF2-40B4-BE49-F238E27FC236}">
                <a16:creationId xmlns:a16="http://schemas.microsoft.com/office/drawing/2014/main" id="{6216196F-970E-4639-B6FD-CCA80BED7A7B}"/>
              </a:ext>
            </a:extLst>
          </p:cNvPr>
          <p:cNvGrpSpPr/>
          <p:nvPr userDrawn="1"/>
        </p:nvGrpSpPr>
        <p:grpSpPr>
          <a:xfrm>
            <a:off x="8216897" y="4154732"/>
            <a:ext cx="1410143" cy="787190"/>
            <a:chOff x="7881875" y="3805941"/>
            <a:chExt cx="1410143" cy="787190"/>
          </a:xfrm>
        </p:grpSpPr>
        <p:sp>
          <p:nvSpPr>
            <p:cNvPr id="14" name="TextBox 13">
              <a:extLst>
                <a:ext uri="{FF2B5EF4-FFF2-40B4-BE49-F238E27FC236}">
                  <a16:creationId xmlns:a16="http://schemas.microsoft.com/office/drawing/2014/main" id="{200375F2-B0F4-45D9-8395-62ABA840409E}"/>
                </a:ext>
              </a:extLst>
            </p:cNvPr>
            <p:cNvSpPr txBox="1"/>
            <p:nvPr/>
          </p:nvSpPr>
          <p:spPr>
            <a:xfrm>
              <a:off x="7881875" y="3805941"/>
              <a:ext cx="1238228" cy="615553"/>
            </a:xfrm>
            <a:prstGeom prst="rect">
              <a:avLst/>
            </a:prstGeom>
            <a:noFill/>
            <a:ln>
              <a:noFill/>
            </a:ln>
          </p:spPr>
          <p:txBody>
            <a:bodyPr wrap="square" lIns="0" tIns="0" rIns="0" bIns="0" rtlCol="0">
              <a:spAutoFit/>
            </a:bodyPr>
            <a:lstStyle/>
            <a:p>
              <a:pPr algn="l"/>
              <a:r>
                <a:rPr lang="sk-SK" sz="4000" b="1" dirty="0">
                  <a:solidFill>
                    <a:schemeClr val="tx1"/>
                  </a:solidFill>
                  <a:latin typeface="Century Gothic" panose="020B0502020202020204" pitchFamily="34" charset="0"/>
                </a:rPr>
                <a:t>2</a:t>
              </a:r>
              <a:r>
                <a:rPr lang="en-GB" sz="4000" b="1" dirty="0">
                  <a:solidFill>
                    <a:schemeClr val="tx1"/>
                  </a:solidFill>
                  <a:latin typeface="Century Gothic" panose="020B0502020202020204" pitchFamily="34" charset="0"/>
                </a:rPr>
                <a:t>0</a:t>
              </a:r>
              <a:endParaRPr lang="en-GB" sz="5400" b="1" dirty="0">
                <a:solidFill>
                  <a:schemeClr val="tx1"/>
                </a:solidFill>
                <a:latin typeface="Century Gothic" panose="020B0502020202020204" pitchFamily="34" charset="0"/>
              </a:endParaRPr>
            </a:p>
          </p:txBody>
        </p:sp>
        <p:sp>
          <p:nvSpPr>
            <p:cNvPr id="15" name="TextBox 14">
              <a:extLst>
                <a:ext uri="{FF2B5EF4-FFF2-40B4-BE49-F238E27FC236}">
                  <a16:creationId xmlns:a16="http://schemas.microsoft.com/office/drawing/2014/main" id="{29FDCC39-5770-4B6D-98E6-52871514BBAE}"/>
                </a:ext>
              </a:extLst>
            </p:cNvPr>
            <p:cNvSpPr txBox="1"/>
            <p:nvPr/>
          </p:nvSpPr>
          <p:spPr>
            <a:xfrm>
              <a:off x="7892661" y="4316132"/>
              <a:ext cx="1399356" cy="276999"/>
            </a:xfrm>
            <a:prstGeom prst="rect">
              <a:avLst/>
            </a:prstGeom>
            <a:noFill/>
            <a:ln>
              <a:noFill/>
            </a:ln>
          </p:spPr>
          <p:txBody>
            <a:bodyPr wrap="square" lIns="0" tIns="0" rIns="0" bIns="0" rtlCol="0">
              <a:spAutoFit/>
            </a:bodyPr>
            <a:lstStyle/>
            <a:p>
              <a:pPr algn="l"/>
              <a:r>
                <a:rPr lang="sk-SK" sz="1800" dirty="0">
                  <a:solidFill>
                    <a:schemeClr val="tx1"/>
                  </a:solidFill>
                  <a:latin typeface="Century Gothic" panose="020B0502020202020204" pitchFamily="34" charset="0"/>
                </a:rPr>
                <a:t>EXPERIENCE</a:t>
              </a:r>
              <a:endParaRPr lang="en-GB" sz="1800" dirty="0">
                <a:solidFill>
                  <a:schemeClr val="tx1"/>
                </a:solidFill>
                <a:latin typeface="Century Gothic" panose="020B0502020202020204" pitchFamily="34" charset="0"/>
              </a:endParaRPr>
            </a:p>
          </p:txBody>
        </p:sp>
        <p:sp>
          <p:nvSpPr>
            <p:cNvPr id="16" name="TextBox 15">
              <a:extLst>
                <a:ext uri="{FF2B5EF4-FFF2-40B4-BE49-F238E27FC236}">
                  <a16:creationId xmlns:a16="http://schemas.microsoft.com/office/drawing/2014/main" id="{0ACF0E9B-481C-44DD-956A-4C954F784A4A}"/>
                </a:ext>
              </a:extLst>
            </p:cNvPr>
            <p:cNvSpPr txBox="1"/>
            <p:nvPr/>
          </p:nvSpPr>
          <p:spPr>
            <a:xfrm>
              <a:off x="8553523" y="4153157"/>
              <a:ext cx="716144" cy="192360"/>
            </a:xfrm>
            <a:prstGeom prst="rect">
              <a:avLst/>
            </a:prstGeom>
            <a:noFill/>
            <a:ln>
              <a:noFill/>
            </a:ln>
          </p:spPr>
          <p:txBody>
            <a:bodyPr wrap="square" lIns="0" tIns="0" rIns="0" bIns="0" rtlCol="0">
              <a:spAutoFit/>
            </a:bodyPr>
            <a:lstStyle/>
            <a:p>
              <a:pPr algn="l"/>
              <a:r>
                <a:rPr lang="sk-SK" sz="1250" dirty="0">
                  <a:solidFill>
                    <a:schemeClr val="tx1"/>
                  </a:solidFill>
                  <a:latin typeface="Century Gothic" panose="020B0502020202020204" pitchFamily="34" charset="0"/>
                </a:rPr>
                <a:t>INDUSTRY</a:t>
              </a:r>
              <a:endParaRPr lang="en-GB" sz="1250" dirty="0">
                <a:solidFill>
                  <a:schemeClr val="tx1"/>
                </a:solidFill>
                <a:latin typeface="Century Gothic" panose="020B0502020202020204" pitchFamily="34" charset="0"/>
              </a:endParaRPr>
            </a:p>
          </p:txBody>
        </p:sp>
        <p:sp>
          <p:nvSpPr>
            <p:cNvPr id="17" name="TextBox 16">
              <a:extLst>
                <a:ext uri="{FF2B5EF4-FFF2-40B4-BE49-F238E27FC236}">
                  <a16:creationId xmlns:a16="http://schemas.microsoft.com/office/drawing/2014/main" id="{913B9E77-EFEF-4727-A717-CC9C5484C9F5}"/>
                </a:ext>
              </a:extLst>
            </p:cNvPr>
            <p:cNvSpPr txBox="1"/>
            <p:nvPr/>
          </p:nvSpPr>
          <p:spPr>
            <a:xfrm>
              <a:off x="8517814" y="3873192"/>
              <a:ext cx="774204" cy="307777"/>
            </a:xfrm>
            <a:prstGeom prst="rect">
              <a:avLst/>
            </a:prstGeom>
            <a:noFill/>
            <a:ln>
              <a:noFill/>
            </a:ln>
          </p:spPr>
          <p:txBody>
            <a:bodyPr wrap="square" lIns="0" tIns="0" rIns="0" bIns="0" rtlCol="0">
              <a:spAutoFit/>
            </a:bodyPr>
            <a:lstStyle/>
            <a:p>
              <a:pPr algn="l"/>
              <a:r>
                <a:rPr lang="sk-SK" sz="2000" b="1" dirty="0">
                  <a:solidFill>
                    <a:schemeClr val="tx1"/>
                  </a:solidFill>
                  <a:latin typeface="Century Gothic" panose="020B0502020202020204" pitchFamily="34" charset="0"/>
                </a:rPr>
                <a:t>YEARS</a:t>
              </a:r>
              <a:endParaRPr lang="en-GB" sz="2000" b="1" dirty="0">
                <a:solidFill>
                  <a:schemeClr val="tx1"/>
                </a:solidFill>
                <a:latin typeface="Century Gothic" panose="020B0502020202020204" pitchFamily="34" charset="0"/>
              </a:endParaRPr>
            </a:p>
          </p:txBody>
        </p:sp>
      </p:grpSp>
      <p:grpSp>
        <p:nvGrpSpPr>
          <p:cNvPr id="18" name="Group 17">
            <a:extLst>
              <a:ext uri="{FF2B5EF4-FFF2-40B4-BE49-F238E27FC236}">
                <a16:creationId xmlns:a16="http://schemas.microsoft.com/office/drawing/2014/main" id="{D425001B-E59B-44E8-A7AE-E87EF6921412}"/>
              </a:ext>
            </a:extLst>
          </p:cNvPr>
          <p:cNvGrpSpPr/>
          <p:nvPr userDrawn="1"/>
        </p:nvGrpSpPr>
        <p:grpSpPr>
          <a:xfrm>
            <a:off x="2393711" y="4183076"/>
            <a:ext cx="3048767" cy="738664"/>
            <a:chOff x="2419726" y="3853396"/>
            <a:chExt cx="3048767" cy="738664"/>
          </a:xfrm>
        </p:grpSpPr>
        <p:sp>
          <p:nvSpPr>
            <p:cNvPr id="19" name="TextBox 18">
              <a:extLst>
                <a:ext uri="{FF2B5EF4-FFF2-40B4-BE49-F238E27FC236}">
                  <a16:creationId xmlns:a16="http://schemas.microsoft.com/office/drawing/2014/main" id="{3092EC9A-D74E-458F-BF14-ACB0BE5134AE}"/>
                </a:ext>
              </a:extLst>
            </p:cNvPr>
            <p:cNvSpPr txBox="1"/>
            <p:nvPr/>
          </p:nvSpPr>
          <p:spPr>
            <a:xfrm>
              <a:off x="2419726" y="3853396"/>
              <a:ext cx="1095089" cy="738664"/>
            </a:xfrm>
            <a:prstGeom prst="rect">
              <a:avLst/>
            </a:prstGeom>
            <a:noFill/>
            <a:ln>
              <a:noFill/>
            </a:ln>
          </p:spPr>
          <p:txBody>
            <a:bodyPr wrap="square" lIns="0" tIns="0" rIns="0" bIns="0" rtlCol="0">
              <a:spAutoFit/>
            </a:bodyPr>
            <a:lstStyle/>
            <a:p>
              <a:pPr algn="l"/>
              <a:r>
                <a:rPr lang="en-US" sz="4800" b="1" dirty="0">
                  <a:solidFill>
                    <a:schemeClr val="tx1"/>
                  </a:solidFill>
                  <a:latin typeface="Century Gothic" panose="020B0502020202020204" pitchFamily="34" charset="0"/>
                </a:rPr>
                <a:t>32</a:t>
              </a:r>
              <a:endParaRPr lang="en-GB" sz="4400" b="1" dirty="0">
                <a:solidFill>
                  <a:schemeClr val="tx1"/>
                </a:solidFill>
                <a:latin typeface="Century Gothic" panose="020B0502020202020204" pitchFamily="34" charset="0"/>
              </a:endParaRPr>
            </a:p>
          </p:txBody>
        </p:sp>
        <p:sp>
          <p:nvSpPr>
            <p:cNvPr id="20" name="TextBox 19">
              <a:extLst>
                <a:ext uri="{FF2B5EF4-FFF2-40B4-BE49-F238E27FC236}">
                  <a16:creationId xmlns:a16="http://schemas.microsoft.com/office/drawing/2014/main" id="{E89A3C5C-717A-4C77-9AA8-7E9A8AF95060}"/>
                </a:ext>
              </a:extLst>
            </p:cNvPr>
            <p:cNvSpPr txBox="1"/>
            <p:nvPr/>
          </p:nvSpPr>
          <p:spPr>
            <a:xfrm>
              <a:off x="3148433" y="3957557"/>
              <a:ext cx="2320059" cy="276999"/>
            </a:xfrm>
            <a:prstGeom prst="rect">
              <a:avLst/>
            </a:prstGeom>
            <a:noFill/>
            <a:ln>
              <a:noFill/>
            </a:ln>
          </p:spPr>
          <p:txBody>
            <a:bodyPr wrap="square" lIns="0" tIns="0" rIns="0" bIns="0" rtlCol="0" anchor="ctr" anchorCtr="0">
              <a:spAutoFit/>
            </a:bodyPr>
            <a:lstStyle/>
            <a:p>
              <a:r>
                <a:rPr lang="sk-SK" b="1" dirty="0">
                  <a:solidFill>
                    <a:schemeClr val="tx1"/>
                  </a:solidFill>
                  <a:latin typeface="Century Gothic" panose="020B0502020202020204" pitchFamily="34" charset="0"/>
                </a:rPr>
                <a:t>WORLDWIDE OFFICES</a:t>
              </a:r>
            </a:p>
          </p:txBody>
        </p:sp>
        <p:sp>
          <p:nvSpPr>
            <p:cNvPr id="21" name="TextBox 20">
              <a:extLst>
                <a:ext uri="{FF2B5EF4-FFF2-40B4-BE49-F238E27FC236}">
                  <a16:creationId xmlns:a16="http://schemas.microsoft.com/office/drawing/2014/main" id="{77216F95-7692-4386-B389-FD3BC577B6D1}"/>
                </a:ext>
              </a:extLst>
            </p:cNvPr>
            <p:cNvSpPr txBox="1"/>
            <p:nvPr/>
          </p:nvSpPr>
          <p:spPr>
            <a:xfrm>
              <a:off x="3170417" y="4229206"/>
              <a:ext cx="2298076" cy="246221"/>
            </a:xfrm>
            <a:prstGeom prst="rect">
              <a:avLst/>
            </a:prstGeom>
            <a:noFill/>
            <a:ln>
              <a:noFill/>
            </a:ln>
          </p:spPr>
          <p:txBody>
            <a:bodyPr wrap="square" lIns="0" tIns="0" rIns="0" bIns="0" rtlCol="0" anchor="ctr" anchorCtr="0">
              <a:spAutoFit/>
            </a:bodyPr>
            <a:lstStyle/>
            <a:p>
              <a:pPr algn="l"/>
              <a:r>
                <a:rPr lang="sk-SK" sz="1600" b="0" dirty="0">
                  <a:solidFill>
                    <a:schemeClr val="tx1"/>
                  </a:solidFill>
                  <a:latin typeface="Century Gothic" panose="020B0502020202020204" pitchFamily="34" charset="0"/>
                </a:rPr>
                <a:t>ACROSS 4 CONTINENTS</a:t>
              </a:r>
              <a:endParaRPr lang="en-GB" sz="1600" b="0" dirty="0">
                <a:solidFill>
                  <a:schemeClr val="tx1"/>
                </a:solidFill>
                <a:latin typeface="Century Gothic" panose="020B0502020202020204" pitchFamily="34" charset="0"/>
              </a:endParaRPr>
            </a:p>
          </p:txBody>
        </p:sp>
      </p:grpSp>
      <p:grpSp>
        <p:nvGrpSpPr>
          <p:cNvPr id="22" name="Group 21">
            <a:extLst>
              <a:ext uri="{FF2B5EF4-FFF2-40B4-BE49-F238E27FC236}">
                <a16:creationId xmlns:a16="http://schemas.microsoft.com/office/drawing/2014/main" id="{4561FDCF-BD65-4A23-B1EE-17E31B022021}"/>
              </a:ext>
            </a:extLst>
          </p:cNvPr>
          <p:cNvGrpSpPr/>
          <p:nvPr userDrawn="1"/>
        </p:nvGrpSpPr>
        <p:grpSpPr>
          <a:xfrm>
            <a:off x="5920110" y="4142353"/>
            <a:ext cx="1805300" cy="742672"/>
            <a:chOff x="5576575" y="3836611"/>
            <a:chExt cx="1805300" cy="742672"/>
          </a:xfrm>
        </p:grpSpPr>
        <p:sp>
          <p:nvSpPr>
            <p:cNvPr id="23" name="TextBox 22">
              <a:extLst>
                <a:ext uri="{FF2B5EF4-FFF2-40B4-BE49-F238E27FC236}">
                  <a16:creationId xmlns:a16="http://schemas.microsoft.com/office/drawing/2014/main" id="{94C883F2-D74A-4D50-898F-F8D4985BEAAD}"/>
                </a:ext>
              </a:extLst>
            </p:cNvPr>
            <p:cNvSpPr txBox="1"/>
            <p:nvPr/>
          </p:nvSpPr>
          <p:spPr>
            <a:xfrm>
              <a:off x="6565265" y="3994909"/>
              <a:ext cx="816610" cy="246221"/>
            </a:xfrm>
            <a:prstGeom prst="rect">
              <a:avLst/>
            </a:prstGeom>
            <a:noFill/>
            <a:ln>
              <a:noFill/>
            </a:ln>
          </p:spPr>
          <p:txBody>
            <a:bodyPr wrap="square" lIns="0" tIns="0" rIns="0" bIns="0" rtlCol="0">
              <a:spAutoFit/>
            </a:bodyPr>
            <a:lstStyle/>
            <a:p>
              <a:pPr algn="l"/>
              <a:r>
                <a:rPr lang="sk-SK" sz="1600" b="1" dirty="0">
                  <a:solidFill>
                    <a:schemeClr val="tx1"/>
                  </a:solidFill>
                  <a:latin typeface="Century Gothic" panose="020B0502020202020204" pitchFamily="34" charset="0"/>
                </a:rPr>
                <a:t>GLOBAL</a:t>
              </a:r>
              <a:endParaRPr lang="en-GB" sz="1600" b="1" dirty="0">
                <a:solidFill>
                  <a:schemeClr val="tx1"/>
                </a:solidFill>
                <a:latin typeface="Century Gothic" panose="020B0502020202020204" pitchFamily="34" charset="0"/>
              </a:endParaRPr>
            </a:p>
          </p:txBody>
        </p:sp>
        <p:sp>
          <p:nvSpPr>
            <p:cNvPr id="24" name="TextBox 23">
              <a:extLst>
                <a:ext uri="{FF2B5EF4-FFF2-40B4-BE49-F238E27FC236}">
                  <a16:creationId xmlns:a16="http://schemas.microsoft.com/office/drawing/2014/main" id="{1858978F-3E80-456E-BFB1-6D3177001B7F}"/>
                </a:ext>
              </a:extLst>
            </p:cNvPr>
            <p:cNvSpPr txBox="1"/>
            <p:nvPr/>
          </p:nvSpPr>
          <p:spPr>
            <a:xfrm>
              <a:off x="5576575" y="3902175"/>
              <a:ext cx="1057691" cy="677108"/>
            </a:xfrm>
            <a:prstGeom prst="rect">
              <a:avLst/>
            </a:prstGeom>
            <a:noFill/>
            <a:ln>
              <a:noFill/>
            </a:ln>
          </p:spPr>
          <p:txBody>
            <a:bodyPr wrap="square" lIns="0" tIns="0" rIns="0" bIns="0" rtlCol="0">
              <a:spAutoFit/>
            </a:bodyPr>
            <a:lstStyle/>
            <a:p>
              <a:pPr algn="l"/>
              <a:r>
                <a:rPr lang="en-US" sz="4400" b="1" dirty="0">
                  <a:solidFill>
                    <a:schemeClr val="tx1"/>
                  </a:solidFill>
                  <a:latin typeface="Century Gothic" panose="020B0502020202020204" pitchFamily="34" charset="0"/>
                </a:rPr>
                <a:t>100</a:t>
              </a:r>
              <a:endParaRPr lang="sk-SK" sz="4000" b="1" dirty="0">
                <a:solidFill>
                  <a:schemeClr val="tx1"/>
                </a:solidFill>
                <a:latin typeface="Century Gothic" panose="020B0502020202020204" pitchFamily="34" charset="0"/>
              </a:endParaRPr>
            </a:p>
          </p:txBody>
        </p:sp>
        <p:sp>
          <p:nvSpPr>
            <p:cNvPr id="25" name="TextBox 24">
              <a:extLst>
                <a:ext uri="{FF2B5EF4-FFF2-40B4-BE49-F238E27FC236}">
                  <a16:creationId xmlns:a16="http://schemas.microsoft.com/office/drawing/2014/main" id="{EB34E595-A668-4AA1-B094-7CDD32B91189}"/>
                </a:ext>
              </a:extLst>
            </p:cNvPr>
            <p:cNvSpPr txBox="1"/>
            <p:nvPr/>
          </p:nvSpPr>
          <p:spPr>
            <a:xfrm>
              <a:off x="6457126" y="3836611"/>
              <a:ext cx="177140" cy="307777"/>
            </a:xfrm>
            <a:prstGeom prst="rect">
              <a:avLst/>
            </a:prstGeom>
            <a:noFill/>
            <a:ln>
              <a:noFill/>
            </a:ln>
          </p:spPr>
          <p:txBody>
            <a:bodyPr wrap="square" lIns="0" tIns="0" rIns="0" bIns="0" rtlCol="0">
              <a:spAutoFit/>
            </a:bodyPr>
            <a:lstStyle/>
            <a:p>
              <a:pPr algn="l"/>
              <a:r>
                <a:rPr lang="sk-SK" sz="2000" b="1" dirty="0">
                  <a:solidFill>
                    <a:schemeClr val="tx1"/>
                  </a:solidFill>
                  <a:latin typeface="Century Gothic" panose="020B0502020202020204" pitchFamily="34" charset="0"/>
                </a:rPr>
                <a:t>+</a:t>
              </a:r>
              <a:endParaRPr lang="en-GB" sz="2800" b="1" dirty="0">
                <a:solidFill>
                  <a:schemeClr val="tx1"/>
                </a:solidFill>
                <a:latin typeface="Century Gothic" panose="020B0502020202020204" pitchFamily="34" charset="0"/>
              </a:endParaRPr>
            </a:p>
          </p:txBody>
        </p:sp>
        <p:sp>
          <p:nvSpPr>
            <p:cNvPr id="26" name="TextBox 25">
              <a:extLst>
                <a:ext uri="{FF2B5EF4-FFF2-40B4-BE49-F238E27FC236}">
                  <a16:creationId xmlns:a16="http://schemas.microsoft.com/office/drawing/2014/main" id="{44158559-AC33-40A1-8A2B-651394EF2319}"/>
                </a:ext>
              </a:extLst>
            </p:cNvPr>
            <p:cNvSpPr txBox="1"/>
            <p:nvPr/>
          </p:nvSpPr>
          <p:spPr>
            <a:xfrm>
              <a:off x="6568572" y="4229634"/>
              <a:ext cx="813301" cy="256993"/>
            </a:xfrm>
            <a:prstGeom prst="rect">
              <a:avLst/>
            </a:prstGeom>
            <a:noFill/>
            <a:ln>
              <a:noFill/>
            </a:ln>
          </p:spPr>
          <p:txBody>
            <a:bodyPr wrap="square" lIns="0" tIns="0" rIns="0" bIns="0" rtlCol="0">
              <a:spAutoFit/>
            </a:bodyPr>
            <a:lstStyle/>
            <a:p>
              <a:pPr algn="l"/>
              <a:r>
                <a:rPr lang="sk-SK" sz="1670" b="1" dirty="0">
                  <a:solidFill>
                    <a:schemeClr val="tx1"/>
                  </a:solidFill>
                  <a:latin typeface="Century Gothic" panose="020B0502020202020204" pitchFamily="34" charset="0"/>
                </a:rPr>
                <a:t>CLIENTS</a:t>
              </a:r>
              <a:endParaRPr lang="en-GB" sz="1670" b="1" dirty="0">
                <a:solidFill>
                  <a:schemeClr val="tx1"/>
                </a:solidFill>
                <a:latin typeface="Century Gothic" panose="020B0502020202020204" pitchFamily="34" charset="0"/>
              </a:endParaRPr>
            </a:p>
          </p:txBody>
        </p:sp>
      </p:grpSp>
      <p:sp>
        <p:nvSpPr>
          <p:cNvPr id="32" name="TextBox 31">
            <a:extLst>
              <a:ext uri="{FF2B5EF4-FFF2-40B4-BE49-F238E27FC236}">
                <a16:creationId xmlns:a16="http://schemas.microsoft.com/office/drawing/2014/main" id="{2B369108-43A3-4AFB-BB08-F6941C1C3D74}"/>
              </a:ext>
            </a:extLst>
          </p:cNvPr>
          <p:cNvSpPr txBox="1"/>
          <p:nvPr/>
        </p:nvSpPr>
        <p:spPr>
          <a:xfrm>
            <a:off x="559048" y="5921995"/>
            <a:ext cx="1389221" cy="323165"/>
          </a:xfrm>
          <a:prstGeom prst="rect">
            <a:avLst/>
          </a:prstGeom>
          <a:noFill/>
          <a:ln>
            <a:noFill/>
          </a:ln>
        </p:spPr>
        <p:txBody>
          <a:bodyPr wrap="square" lIns="0" tIns="0" rIns="0" bIns="0" rtlCol="0">
            <a:spAutoFit/>
          </a:bodyPr>
          <a:lstStyle/>
          <a:p>
            <a:pPr algn="l"/>
            <a:r>
              <a:rPr lang="sk-SK" sz="1050" b="1" dirty="0">
                <a:solidFill>
                  <a:schemeClr val="bg1"/>
                </a:solidFill>
                <a:latin typeface="Century Gothic" panose="020B0502020202020204" pitchFamily="34" charset="0"/>
              </a:rPr>
              <a:t>DIGITAL</a:t>
            </a:r>
          </a:p>
          <a:p>
            <a:pPr algn="l"/>
            <a:r>
              <a:rPr lang="sk-SK" altLang="en-US" sz="1050" b="1" kern="1200" dirty="0">
                <a:solidFill>
                  <a:schemeClr val="bg1"/>
                </a:solidFill>
                <a:latin typeface="Century Gothic" panose="020B0502020202020204" pitchFamily="34" charset="0"/>
                <a:sym typeface="Wingdings" panose="05000000000000000000" pitchFamily="2" charset="2"/>
              </a:rPr>
              <a:t>TRANSFORMATION</a:t>
            </a:r>
          </a:p>
        </p:txBody>
      </p:sp>
      <p:cxnSp>
        <p:nvCxnSpPr>
          <p:cNvPr id="33" name="Straight Connector 32">
            <a:extLst>
              <a:ext uri="{FF2B5EF4-FFF2-40B4-BE49-F238E27FC236}">
                <a16:creationId xmlns:a16="http://schemas.microsoft.com/office/drawing/2014/main" id="{A42E91CC-0BDD-4C10-884B-8224D50FEE45}"/>
              </a:ext>
            </a:extLst>
          </p:cNvPr>
          <p:cNvCxnSpPr>
            <a:cxnSpLocks/>
          </p:cNvCxnSpPr>
          <p:nvPr/>
        </p:nvCxnSpPr>
        <p:spPr>
          <a:xfrm>
            <a:off x="559048" y="5866155"/>
            <a:ext cx="1389221" cy="0"/>
          </a:xfrm>
          <a:prstGeom prst="line">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34" name="Group 33">
            <a:extLst>
              <a:ext uri="{FF2B5EF4-FFF2-40B4-BE49-F238E27FC236}">
                <a16:creationId xmlns:a16="http://schemas.microsoft.com/office/drawing/2014/main" id="{A6C70A62-1F41-4A35-9FEA-F52190F5FD3F}"/>
              </a:ext>
            </a:extLst>
          </p:cNvPr>
          <p:cNvGrpSpPr/>
          <p:nvPr/>
        </p:nvGrpSpPr>
        <p:grpSpPr>
          <a:xfrm>
            <a:off x="560383" y="5293369"/>
            <a:ext cx="472469" cy="459983"/>
            <a:chOff x="2827687" y="2375038"/>
            <a:chExt cx="496315" cy="483199"/>
          </a:xfrm>
        </p:grpSpPr>
        <p:sp>
          <p:nvSpPr>
            <p:cNvPr id="35" name="Freeform: Shape 34">
              <a:extLst>
                <a:ext uri="{FF2B5EF4-FFF2-40B4-BE49-F238E27FC236}">
                  <a16:creationId xmlns:a16="http://schemas.microsoft.com/office/drawing/2014/main" id="{310B6FCB-28FA-4DB7-8B73-7E96BD12E74A}"/>
                </a:ext>
              </a:extLst>
            </p:cNvPr>
            <p:cNvSpPr/>
            <p:nvPr/>
          </p:nvSpPr>
          <p:spPr>
            <a:xfrm>
              <a:off x="3008517" y="2375038"/>
              <a:ext cx="130594" cy="483199"/>
            </a:xfrm>
            <a:custGeom>
              <a:avLst/>
              <a:gdLst>
                <a:gd name="connsiteX0" fmla="*/ 102108 w 95250"/>
                <a:gd name="connsiteY0" fmla="*/ 177070 h 352425"/>
                <a:gd name="connsiteX1" fmla="*/ 51054 w 95250"/>
                <a:gd name="connsiteY1" fmla="*/ 354140 h 352425"/>
                <a:gd name="connsiteX2" fmla="*/ 0 w 95250"/>
                <a:gd name="connsiteY2" fmla="*/ 177070 h 352425"/>
                <a:gd name="connsiteX3" fmla="*/ 51054 w 95250"/>
                <a:gd name="connsiteY3" fmla="*/ 0 h 352425"/>
                <a:gd name="connsiteX4" fmla="*/ 102108 w 95250"/>
                <a:gd name="connsiteY4" fmla="*/ 177070 h 3524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250" h="352425">
                  <a:moveTo>
                    <a:pt x="102108" y="177070"/>
                  </a:moveTo>
                  <a:cubicBezTo>
                    <a:pt x="102108" y="274863"/>
                    <a:pt x="79250" y="354140"/>
                    <a:pt x="51054" y="354140"/>
                  </a:cubicBezTo>
                  <a:cubicBezTo>
                    <a:pt x="22858" y="354140"/>
                    <a:pt x="0" y="274863"/>
                    <a:pt x="0" y="177070"/>
                  </a:cubicBezTo>
                  <a:cubicBezTo>
                    <a:pt x="0" y="79277"/>
                    <a:pt x="22858" y="0"/>
                    <a:pt x="51054" y="0"/>
                  </a:cubicBezTo>
                  <a:cubicBezTo>
                    <a:pt x="79250" y="0"/>
                    <a:pt x="102108" y="79277"/>
                    <a:pt x="102108" y="177070"/>
                  </a:cubicBezTo>
                  <a:close/>
                </a:path>
              </a:pathLst>
            </a:custGeom>
            <a:noFill/>
            <a:ln w="12700" cap="flat">
              <a:solidFill>
                <a:srgbClr val="C00000"/>
              </a:solidFill>
              <a:prstDash val="solid"/>
              <a:miter/>
            </a:ln>
          </p:spPr>
          <p:txBody>
            <a:bodyPr rtlCol="0" anchor="ctr"/>
            <a:lstStyle/>
            <a:p>
              <a:endParaRPr lang="en-GB" sz="1400" b="1" dirty="0">
                <a:solidFill>
                  <a:schemeClr val="tx1"/>
                </a:solidFill>
              </a:endParaRPr>
            </a:p>
          </p:txBody>
        </p:sp>
        <p:sp>
          <p:nvSpPr>
            <p:cNvPr id="36" name="Freeform: Shape 35">
              <a:extLst>
                <a:ext uri="{FF2B5EF4-FFF2-40B4-BE49-F238E27FC236}">
                  <a16:creationId xmlns:a16="http://schemas.microsoft.com/office/drawing/2014/main" id="{EA6D6B60-4E1C-4491-8DD9-F5F8B271F604}"/>
                </a:ext>
              </a:extLst>
            </p:cNvPr>
            <p:cNvSpPr/>
            <p:nvPr/>
          </p:nvSpPr>
          <p:spPr>
            <a:xfrm>
              <a:off x="2827687" y="2458076"/>
              <a:ext cx="496258" cy="313426"/>
            </a:xfrm>
            <a:custGeom>
              <a:avLst/>
              <a:gdLst>
                <a:gd name="connsiteX0" fmla="*/ 202936 w 361950"/>
                <a:gd name="connsiteY0" fmla="*/ 69482 h 228600"/>
                <a:gd name="connsiteX1" fmla="*/ 345771 w 361950"/>
                <a:gd name="connsiteY1" fmla="*/ 185924 h 228600"/>
                <a:gd name="connsiteX2" fmla="*/ 162869 w 361950"/>
                <a:gd name="connsiteY2" fmla="*/ 163401 h 228600"/>
                <a:gd name="connsiteX3" fmla="*/ 20034 w 361950"/>
                <a:gd name="connsiteY3" fmla="*/ 46959 h 228600"/>
                <a:gd name="connsiteX4" fmla="*/ 202936 w 361950"/>
                <a:gd name="connsiteY4" fmla="*/ 69482 h 228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1950" h="228600">
                  <a:moveTo>
                    <a:pt x="202936" y="69482"/>
                  </a:moveTo>
                  <a:cubicBezTo>
                    <a:pt x="292886" y="107856"/>
                    <a:pt x="356835" y="159989"/>
                    <a:pt x="345771" y="185924"/>
                  </a:cubicBezTo>
                  <a:cubicBezTo>
                    <a:pt x="334707" y="211859"/>
                    <a:pt x="252819" y="201775"/>
                    <a:pt x="162869" y="163401"/>
                  </a:cubicBezTo>
                  <a:cubicBezTo>
                    <a:pt x="72919" y="125027"/>
                    <a:pt x="8969" y="72895"/>
                    <a:pt x="20034" y="46959"/>
                  </a:cubicBezTo>
                  <a:cubicBezTo>
                    <a:pt x="31098" y="21024"/>
                    <a:pt x="112986" y="31108"/>
                    <a:pt x="202936" y="69482"/>
                  </a:cubicBezTo>
                  <a:close/>
                </a:path>
              </a:pathLst>
            </a:custGeom>
            <a:noFill/>
            <a:ln w="12700" cap="flat">
              <a:solidFill>
                <a:srgbClr val="C00000"/>
              </a:solidFill>
              <a:prstDash val="solid"/>
              <a:miter/>
            </a:ln>
          </p:spPr>
          <p:txBody>
            <a:bodyPr rtlCol="0" anchor="ctr"/>
            <a:lstStyle/>
            <a:p>
              <a:endParaRPr lang="en-GB" sz="1400" b="1" dirty="0">
                <a:solidFill>
                  <a:schemeClr val="tx1"/>
                </a:solidFill>
              </a:endParaRPr>
            </a:p>
          </p:txBody>
        </p:sp>
        <p:sp>
          <p:nvSpPr>
            <p:cNvPr id="37" name="Freeform: Shape 36">
              <a:extLst>
                <a:ext uri="{FF2B5EF4-FFF2-40B4-BE49-F238E27FC236}">
                  <a16:creationId xmlns:a16="http://schemas.microsoft.com/office/drawing/2014/main" id="{C759864E-9AAB-4925-A5B7-88941AE6E0B2}"/>
                </a:ext>
              </a:extLst>
            </p:cNvPr>
            <p:cNvSpPr/>
            <p:nvPr/>
          </p:nvSpPr>
          <p:spPr>
            <a:xfrm>
              <a:off x="2827744" y="2458188"/>
              <a:ext cx="496258" cy="313426"/>
            </a:xfrm>
            <a:custGeom>
              <a:avLst/>
              <a:gdLst>
                <a:gd name="connsiteX0" fmla="*/ 345771 w 361950"/>
                <a:gd name="connsiteY0" fmla="*/ 46959 h 228600"/>
                <a:gd name="connsiteX1" fmla="*/ 202936 w 361950"/>
                <a:gd name="connsiteY1" fmla="*/ 163401 h 228600"/>
                <a:gd name="connsiteX2" fmla="*/ 20034 w 361950"/>
                <a:gd name="connsiteY2" fmla="*/ 185924 h 228600"/>
                <a:gd name="connsiteX3" fmla="*/ 162869 w 361950"/>
                <a:gd name="connsiteY3" fmla="*/ 69482 h 228600"/>
                <a:gd name="connsiteX4" fmla="*/ 345771 w 361950"/>
                <a:gd name="connsiteY4" fmla="*/ 46959 h 228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1950" h="228600">
                  <a:moveTo>
                    <a:pt x="345771" y="46959"/>
                  </a:moveTo>
                  <a:cubicBezTo>
                    <a:pt x="356835" y="72894"/>
                    <a:pt x="292886" y="125027"/>
                    <a:pt x="202936" y="163401"/>
                  </a:cubicBezTo>
                  <a:cubicBezTo>
                    <a:pt x="112986" y="201775"/>
                    <a:pt x="31098" y="211859"/>
                    <a:pt x="20034" y="185924"/>
                  </a:cubicBezTo>
                  <a:cubicBezTo>
                    <a:pt x="8969" y="159989"/>
                    <a:pt x="72919" y="107856"/>
                    <a:pt x="162869" y="69482"/>
                  </a:cubicBezTo>
                  <a:cubicBezTo>
                    <a:pt x="252819" y="31108"/>
                    <a:pt x="334707" y="21025"/>
                    <a:pt x="345771" y="46959"/>
                  </a:cubicBezTo>
                  <a:close/>
                </a:path>
              </a:pathLst>
            </a:custGeom>
            <a:noFill/>
            <a:ln w="12700" cap="flat">
              <a:solidFill>
                <a:srgbClr val="C00000"/>
              </a:solidFill>
              <a:prstDash val="solid"/>
              <a:miter/>
            </a:ln>
          </p:spPr>
          <p:txBody>
            <a:bodyPr rtlCol="0" anchor="ctr"/>
            <a:lstStyle/>
            <a:p>
              <a:endParaRPr lang="en-GB" sz="1400" b="1" dirty="0">
                <a:solidFill>
                  <a:schemeClr val="tx1"/>
                </a:solidFill>
              </a:endParaRPr>
            </a:p>
          </p:txBody>
        </p:sp>
        <p:sp>
          <p:nvSpPr>
            <p:cNvPr id="38" name="Freeform: Shape 37">
              <a:extLst>
                <a:ext uri="{FF2B5EF4-FFF2-40B4-BE49-F238E27FC236}">
                  <a16:creationId xmlns:a16="http://schemas.microsoft.com/office/drawing/2014/main" id="{8A010764-AD2D-4FA9-A7DD-E5CB5F1F3621}"/>
                </a:ext>
              </a:extLst>
            </p:cNvPr>
            <p:cNvSpPr/>
            <p:nvPr/>
          </p:nvSpPr>
          <p:spPr>
            <a:xfrm>
              <a:off x="3047173" y="2586469"/>
              <a:ext cx="52238" cy="52238"/>
            </a:xfrm>
            <a:custGeom>
              <a:avLst/>
              <a:gdLst>
                <a:gd name="connsiteX0" fmla="*/ 45720 w 38100"/>
                <a:gd name="connsiteY0" fmla="*/ 22860 h 38100"/>
                <a:gd name="connsiteX1" fmla="*/ 22860 w 38100"/>
                <a:gd name="connsiteY1" fmla="*/ 45720 h 38100"/>
                <a:gd name="connsiteX2" fmla="*/ 0 w 38100"/>
                <a:gd name="connsiteY2" fmla="*/ 22860 h 38100"/>
                <a:gd name="connsiteX3" fmla="*/ 22860 w 38100"/>
                <a:gd name="connsiteY3" fmla="*/ 0 h 38100"/>
                <a:gd name="connsiteX4" fmla="*/ 45720 w 38100"/>
                <a:gd name="connsiteY4" fmla="*/ 22860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38100">
                  <a:moveTo>
                    <a:pt x="45720" y="22860"/>
                  </a:moveTo>
                  <a:cubicBezTo>
                    <a:pt x="45720" y="35485"/>
                    <a:pt x="35485" y="45720"/>
                    <a:pt x="22860" y="45720"/>
                  </a:cubicBezTo>
                  <a:cubicBezTo>
                    <a:pt x="10235" y="45720"/>
                    <a:pt x="0" y="35485"/>
                    <a:pt x="0" y="22860"/>
                  </a:cubicBezTo>
                  <a:cubicBezTo>
                    <a:pt x="0" y="10235"/>
                    <a:pt x="10235" y="0"/>
                    <a:pt x="22860" y="0"/>
                  </a:cubicBezTo>
                  <a:cubicBezTo>
                    <a:pt x="35485" y="0"/>
                    <a:pt x="45720" y="10235"/>
                    <a:pt x="45720" y="22860"/>
                  </a:cubicBezTo>
                  <a:close/>
                </a:path>
              </a:pathLst>
            </a:custGeom>
            <a:solidFill>
              <a:srgbClr val="C00000"/>
            </a:solidFill>
            <a:ln w="12700" cap="flat">
              <a:solidFill>
                <a:srgbClr val="C00000"/>
              </a:solidFill>
              <a:prstDash val="solid"/>
              <a:miter/>
            </a:ln>
          </p:spPr>
          <p:txBody>
            <a:bodyPr rtlCol="0" anchor="ctr"/>
            <a:lstStyle/>
            <a:p>
              <a:endParaRPr lang="en-GB" sz="1400" b="1" dirty="0">
                <a:solidFill>
                  <a:schemeClr val="tx1"/>
                </a:solidFill>
              </a:endParaRPr>
            </a:p>
          </p:txBody>
        </p:sp>
        <p:sp>
          <p:nvSpPr>
            <p:cNvPr id="39" name="Freeform: Shape 38">
              <a:extLst>
                <a:ext uri="{FF2B5EF4-FFF2-40B4-BE49-F238E27FC236}">
                  <a16:creationId xmlns:a16="http://schemas.microsoft.com/office/drawing/2014/main" id="{2A4C4DC0-EEDA-4835-9838-6860EA397A91}"/>
                </a:ext>
              </a:extLst>
            </p:cNvPr>
            <p:cNvSpPr/>
            <p:nvPr/>
          </p:nvSpPr>
          <p:spPr>
            <a:xfrm>
              <a:off x="2930421" y="2490484"/>
              <a:ext cx="26119" cy="26119"/>
            </a:xfrm>
            <a:custGeom>
              <a:avLst/>
              <a:gdLst>
                <a:gd name="connsiteX0" fmla="*/ 23622 w 19050"/>
                <a:gd name="connsiteY0" fmla="*/ 11811 h 19050"/>
                <a:gd name="connsiteX1" fmla="*/ 11811 w 19050"/>
                <a:gd name="connsiteY1" fmla="*/ 23622 h 19050"/>
                <a:gd name="connsiteX2" fmla="*/ 0 w 19050"/>
                <a:gd name="connsiteY2" fmla="*/ 11811 h 19050"/>
                <a:gd name="connsiteX3" fmla="*/ 11811 w 19050"/>
                <a:gd name="connsiteY3" fmla="*/ 0 h 19050"/>
                <a:gd name="connsiteX4" fmla="*/ 23622 w 19050"/>
                <a:gd name="connsiteY4" fmla="*/ 11811 h 19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50" h="19050">
                  <a:moveTo>
                    <a:pt x="23622" y="11811"/>
                  </a:moveTo>
                  <a:cubicBezTo>
                    <a:pt x="23622" y="18334"/>
                    <a:pt x="18334" y="23622"/>
                    <a:pt x="11811" y="23622"/>
                  </a:cubicBezTo>
                  <a:cubicBezTo>
                    <a:pt x="5288" y="23622"/>
                    <a:pt x="0" y="18334"/>
                    <a:pt x="0" y="11811"/>
                  </a:cubicBezTo>
                  <a:cubicBezTo>
                    <a:pt x="0" y="5288"/>
                    <a:pt x="5288" y="0"/>
                    <a:pt x="11811" y="0"/>
                  </a:cubicBezTo>
                  <a:cubicBezTo>
                    <a:pt x="18334" y="0"/>
                    <a:pt x="23622" y="5288"/>
                    <a:pt x="23622" y="11811"/>
                  </a:cubicBezTo>
                  <a:close/>
                </a:path>
              </a:pathLst>
            </a:custGeom>
            <a:solidFill>
              <a:srgbClr val="C00000"/>
            </a:solidFill>
            <a:ln w="12700" cap="flat">
              <a:solidFill>
                <a:srgbClr val="C00000"/>
              </a:solidFill>
              <a:prstDash val="solid"/>
              <a:miter/>
            </a:ln>
          </p:spPr>
          <p:txBody>
            <a:bodyPr rtlCol="0" anchor="ctr"/>
            <a:lstStyle/>
            <a:p>
              <a:endParaRPr lang="en-GB" sz="1400" b="1" dirty="0">
                <a:solidFill>
                  <a:schemeClr val="tx1"/>
                </a:solidFill>
              </a:endParaRPr>
            </a:p>
          </p:txBody>
        </p:sp>
        <p:sp>
          <p:nvSpPr>
            <p:cNvPr id="40" name="Freeform: Shape 39">
              <a:extLst>
                <a:ext uri="{FF2B5EF4-FFF2-40B4-BE49-F238E27FC236}">
                  <a16:creationId xmlns:a16="http://schemas.microsoft.com/office/drawing/2014/main" id="{F71FE1CA-05BB-4ACC-8D1E-F144A91A4E8D}"/>
                </a:ext>
              </a:extLst>
            </p:cNvPr>
            <p:cNvSpPr/>
            <p:nvPr/>
          </p:nvSpPr>
          <p:spPr>
            <a:xfrm>
              <a:off x="3250508" y="2570276"/>
              <a:ext cx="26119" cy="26119"/>
            </a:xfrm>
            <a:custGeom>
              <a:avLst/>
              <a:gdLst>
                <a:gd name="connsiteX0" fmla="*/ 23622 w 19050"/>
                <a:gd name="connsiteY0" fmla="*/ 11811 h 19050"/>
                <a:gd name="connsiteX1" fmla="*/ 11811 w 19050"/>
                <a:gd name="connsiteY1" fmla="*/ 23622 h 19050"/>
                <a:gd name="connsiteX2" fmla="*/ 0 w 19050"/>
                <a:gd name="connsiteY2" fmla="*/ 11811 h 19050"/>
                <a:gd name="connsiteX3" fmla="*/ 11811 w 19050"/>
                <a:gd name="connsiteY3" fmla="*/ 0 h 19050"/>
                <a:gd name="connsiteX4" fmla="*/ 23622 w 19050"/>
                <a:gd name="connsiteY4" fmla="*/ 11811 h 19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50" h="19050">
                  <a:moveTo>
                    <a:pt x="23622" y="11811"/>
                  </a:moveTo>
                  <a:cubicBezTo>
                    <a:pt x="23622" y="18334"/>
                    <a:pt x="18334" y="23622"/>
                    <a:pt x="11811" y="23622"/>
                  </a:cubicBezTo>
                  <a:cubicBezTo>
                    <a:pt x="5288" y="23622"/>
                    <a:pt x="0" y="18334"/>
                    <a:pt x="0" y="11811"/>
                  </a:cubicBezTo>
                  <a:cubicBezTo>
                    <a:pt x="0" y="5288"/>
                    <a:pt x="5288" y="0"/>
                    <a:pt x="11811" y="0"/>
                  </a:cubicBezTo>
                  <a:cubicBezTo>
                    <a:pt x="18334" y="0"/>
                    <a:pt x="23622" y="5288"/>
                    <a:pt x="23622" y="11811"/>
                  </a:cubicBezTo>
                  <a:close/>
                </a:path>
              </a:pathLst>
            </a:custGeom>
            <a:solidFill>
              <a:srgbClr val="C00000"/>
            </a:solidFill>
            <a:ln w="12700" cap="flat">
              <a:solidFill>
                <a:srgbClr val="C00000"/>
              </a:solidFill>
              <a:prstDash val="solid"/>
              <a:miter/>
            </a:ln>
          </p:spPr>
          <p:txBody>
            <a:bodyPr rtlCol="0" anchor="ctr"/>
            <a:lstStyle/>
            <a:p>
              <a:endParaRPr lang="en-GB" sz="1400" b="1" dirty="0">
                <a:solidFill>
                  <a:schemeClr val="tx1"/>
                </a:solidFill>
              </a:endParaRPr>
            </a:p>
          </p:txBody>
        </p:sp>
        <p:sp>
          <p:nvSpPr>
            <p:cNvPr id="41" name="Freeform: Shape 40">
              <a:extLst>
                <a:ext uri="{FF2B5EF4-FFF2-40B4-BE49-F238E27FC236}">
                  <a16:creationId xmlns:a16="http://schemas.microsoft.com/office/drawing/2014/main" id="{0B44B4F9-0706-4508-AD2C-01416D28AF5A}"/>
                </a:ext>
              </a:extLst>
            </p:cNvPr>
            <p:cNvSpPr/>
            <p:nvPr/>
          </p:nvSpPr>
          <p:spPr>
            <a:xfrm>
              <a:off x="3102675" y="2800514"/>
              <a:ext cx="26119" cy="26119"/>
            </a:xfrm>
            <a:custGeom>
              <a:avLst/>
              <a:gdLst>
                <a:gd name="connsiteX0" fmla="*/ 23622 w 19050"/>
                <a:gd name="connsiteY0" fmla="*/ 11811 h 19050"/>
                <a:gd name="connsiteX1" fmla="*/ 11811 w 19050"/>
                <a:gd name="connsiteY1" fmla="*/ 23622 h 19050"/>
                <a:gd name="connsiteX2" fmla="*/ 0 w 19050"/>
                <a:gd name="connsiteY2" fmla="*/ 11811 h 19050"/>
                <a:gd name="connsiteX3" fmla="*/ 11811 w 19050"/>
                <a:gd name="connsiteY3" fmla="*/ 0 h 19050"/>
                <a:gd name="connsiteX4" fmla="*/ 23622 w 19050"/>
                <a:gd name="connsiteY4" fmla="*/ 11811 h 19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50" h="19050">
                  <a:moveTo>
                    <a:pt x="23622" y="11811"/>
                  </a:moveTo>
                  <a:cubicBezTo>
                    <a:pt x="23622" y="18334"/>
                    <a:pt x="18334" y="23622"/>
                    <a:pt x="11811" y="23622"/>
                  </a:cubicBezTo>
                  <a:cubicBezTo>
                    <a:pt x="5288" y="23622"/>
                    <a:pt x="0" y="18334"/>
                    <a:pt x="0" y="11811"/>
                  </a:cubicBezTo>
                  <a:cubicBezTo>
                    <a:pt x="0" y="5288"/>
                    <a:pt x="5288" y="0"/>
                    <a:pt x="11811" y="0"/>
                  </a:cubicBezTo>
                  <a:cubicBezTo>
                    <a:pt x="18334" y="0"/>
                    <a:pt x="23622" y="5288"/>
                    <a:pt x="23622" y="11811"/>
                  </a:cubicBezTo>
                  <a:close/>
                </a:path>
              </a:pathLst>
            </a:custGeom>
            <a:solidFill>
              <a:srgbClr val="C00000"/>
            </a:solidFill>
            <a:ln w="12700" cap="flat">
              <a:solidFill>
                <a:srgbClr val="C00000"/>
              </a:solidFill>
              <a:prstDash val="solid"/>
              <a:miter/>
            </a:ln>
          </p:spPr>
          <p:txBody>
            <a:bodyPr rtlCol="0" anchor="ctr"/>
            <a:lstStyle/>
            <a:p>
              <a:endParaRPr lang="en-GB" sz="1400" b="1" dirty="0">
                <a:solidFill>
                  <a:schemeClr val="tx1"/>
                </a:solidFill>
              </a:endParaRPr>
            </a:p>
          </p:txBody>
        </p:sp>
      </p:grpSp>
      <p:sp>
        <p:nvSpPr>
          <p:cNvPr id="43" name="TextBox 42">
            <a:extLst>
              <a:ext uri="{FF2B5EF4-FFF2-40B4-BE49-F238E27FC236}">
                <a16:creationId xmlns:a16="http://schemas.microsoft.com/office/drawing/2014/main" id="{8CCD8F1B-8CE5-4B00-AC15-688EFC20EA4B}"/>
              </a:ext>
            </a:extLst>
          </p:cNvPr>
          <p:cNvSpPr txBox="1"/>
          <p:nvPr/>
        </p:nvSpPr>
        <p:spPr>
          <a:xfrm>
            <a:off x="2983743" y="5921995"/>
            <a:ext cx="1389221" cy="323165"/>
          </a:xfrm>
          <a:prstGeom prst="rect">
            <a:avLst/>
          </a:prstGeom>
          <a:noFill/>
          <a:ln>
            <a:noFill/>
          </a:ln>
        </p:spPr>
        <p:txBody>
          <a:bodyPr wrap="square" lIns="0" tIns="0" rIns="0" bIns="0" rtlCol="0">
            <a:spAutoFit/>
          </a:bodyPr>
          <a:lstStyle/>
          <a:p>
            <a:pPr algn="l"/>
            <a:r>
              <a:rPr lang="sk-SK" sz="1050" b="1" dirty="0">
                <a:solidFill>
                  <a:schemeClr val="bg1"/>
                </a:solidFill>
                <a:latin typeface="Century Gothic" panose="020B0502020202020204" pitchFamily="34" charset="0"/>
              </a:rPr>
              <a:t>INNOVATION </a:t>
            </a:r>
            <a:r>
              <a:rPr lang="sk-SK" altLang="en-US" sz="1050" b="1" kern="1200" dirty="0">
                <a:solidFill>
                  <a:schemeClr val="bg1"/>
                </a:solidFill>
                <a:latin typeface="Century Gothic" panose="020B0502020202020204" pitchFamily="34" charset="0"/>
                <a:sym typeface="Wingdings" panose="05000000000000000000" pitchFamily="2" charset="2"/>
              </a:rPr>
              <a:t>AND THOUGHT LEADERSHIP</a:t>
            </a:r>
          </a:p>
        </p:txBody>
      </p:sp>
      <p:cxnSp>
        <p:nvCxnSpPr>
          <p:cNvPr id="44" name="Straight Connector 43">
            <a:extLst>
              <a:ext uri="{FF2B5EF4-FFF2-40B4-BE49-F238E27FC236}">
                <a16:creationId xmlns:a16="http://schemas.microsoft.com/office/drawing/2014/main" id="{EDF5798C-C414-49A2-8C98-695D576D11FF}"/>
              </a:ext>
            </a:extLst>
          </p:cNvPr>
          <p:cNvCxnSpPr>
            <a:cxnSpLocks/>
          </p:cNvCxnSpPr>
          <p:nvPr/>
        </p:nvCxnSpPr>
        <p:spPr>
          <a:xfrm>
            <a:off x="2983743" y="5866155"/>
            <a:ext cx="1389221" cy="0"/>
          </a:xfrm>
          <a:prstGeom prst="line">
            <a:avLst/>
          </a:prstGeom>
          <a:noFill/>
          <a:ln w="6350">
            <a:solidFill>
              <a:schemeClr val="accent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45" name="Group 44">
            <a:extLst>
              <a:ext uri="{FF2B5EF4-FFF2-40B4-BE49-F238E27FC236}">
                <a16:creationId xmlns:a16="http://schemas.microsoft.com/office/drawing/2014/main" id="{2DD90F88-3615-466A-94F3-EFAD23C4A82F}"/>
              </a:ext>
            </a:extLst>
          </p:cNvPr>
          <p:cNvGrpSpPr/>
          <p:nvPr/>
        </p:nvGrpSpPr>
        <p:grpSpPr>
          <a:xfrm>
            <a:off x="3096992" y="5293867"/>
            <a:ext cx="248640" cy="459485"/>
            <a:chOff x="6265015" y="5709762"/>
            <a:chExt cx="261189" cy="482675"/>
          </a:xfrm>
        </p:grpSpPr>
        <p:sp>
          <p:nvSpPr>
            <p:cNvPr id="46" name="Freeform: Shape 45">
              <a:extLst>
                <a:ext uri="{FF2B5EF4-FFF2-40B4-BE49-F238E27FC236}">
                  <a16:creationId xmlns:a16="http://schemas.microsoft.com/office/drawing/2014/main" id="{1676C353-5AB2-4387-B1E2-9D7DC351C27B}"/>
                </a:ext>
              </a:extLst>
            </p:cNvPr>
            <p:cNvSpPr/>
            <p:nvPr/>
          </p:nvSpPr>
          <p:spPr>
            <a:xfrm>
              <a:off x="6265015" y="5709762"/>
              <a:ext cx="261189" cy="352604"/>
            </a:xfrm>
            <a:custGeom>
              <a:avLst/>
              <a:gdLst>
                <a:gd name="connsiteX0" fmla="*/ 192024 w 190500"/>
                <a:gd name="connsiteY0" fmla="*/ 95917 h 257175"/>
                <a:gd name="connsiteX1" fmla="*/ 188214 w 190500"/>
                <a:gd name="connsiteY1" fmla="*/ 122682 h 257175"/>
                <a:gd name="connsiteX2" fmla="*/ 187643 w 190500"/>
                <a:gd name="connsiteY2" fmla="*/ 124492 h 257175"/>
                <a:gd name="connsiteX3" fmla="*/ 180118 w 190500"/>
                <a:gd name="connsiteY3" fmla="*/ 142208 h 257175"/>
                <a:gd name="connsiteX4" fmla="*/ 144780 w 190500"/>
                <a:gd name="connsiteY4" fmla="*/ 261747 h 257175"/>
                <a:gd name="connsiteX5" fmla="*/ 47339 w 190500"/>
                <a:gd name="connsiteY5" fmla="*/ 261747 h 257175"/>
                <a:gd name="connsiteX6" fmla="*/ 12192 w 190500"/>
                <a:gd name="connsiteY6" fmla="*/ 142780 h 257175"/>
                <a:gd name="connsiteX7" fmla="*/ 4191 w 190500"/>
                <a:gd name="connsiteY7" fmla="*/ 123825 h 257175"/>
                <a:gd name="connsiteX8" fmla="*/ 3810 w 190500"/>
                <a:gd name="connsiteY8" fmla="*/ 122777 h 257175"/>
                <a:gd name="connsiteX9" fmla="*/ 0 w 190500"/>
                <a:gd name="connsiteY9" fmla="*/ 96012 h 257175"/>
                <a:gd name="connsiteX10" fmla="*/ 96012 w 190500"/>
                <a:gd name="connsiteY10" fmla="*/ 0 h 257175"/>
                <a:gd name="connsiteX11" fmla="*/ 192024 w 190500"/>
                <a:gd name="connsiteY11" fmla="*/ 95917 h 257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0500" h="257175">
                  <a:moveTo>
                    <a:pt x="192024" y="95917"/>
                  </a:moveTo>
                  <a:cubicBezTo>
                    <a:pt x="192024" y="105251"/>
                    <a:pt x="190691" y="114205"/>
                    <a:pt x="188214" y="122682"/>
                  </a:cubicBezTo>
                  <a:cubicBezTo>
                    <a:pt x="188024" y="123254"/>
                    <a:pt x="187833" y="123921"/>
                    <a:pt x="187643" y="124492"/>
                  </a:cubicBezTo>
                  <a:cubicBezTo>
                    <a:pt x="187643" y="124492"/>
                    <a:pt x="182594" y="136017"/>
                    <a:pt x="180118" y="142208"/>
                  </a:cubicBezTo>
                  <a:cubicBezTo>
                    <a:pt x="159734" y="193834"/>
                    <a:pt x="144780" y="261747"/>
                    <a:pt x="144780" y="261747"/>
                  </a:cubicBezTo>
                  <a:lnTo>
                    <a:pt x="47339" y="261747"/>
                  </a:lnTo>
                  <a:cubicBezTo>
                    <a:pt x="47339" y="261747"/>
                    <a:pt x="32480" y="194310"/>
                    <a:pt x="12192" y="142780"/>
                  </a:cubicBezTo>
                  <a:cubicBezTo>
                    <a:pt x="9525" y="136112"/>
                    <a:pt x="6858" y="129731"/>
                    <a:pt x="4191" y="123825"/>
                  </a:cubicBezTo>
                  <a:cubicBezTo>
                    <a:pt x="4001" y="123539"/>
                    <a:pt x="3905" y="123158"/>
                    <a:pt x="3810" y="122777"/>
                  </a:cubicBezTo>
                  <a:cubicBezTo>
                    <a:pt x="1334" y="114300"/>
                    <a:pt x="0" y="105347"/>
                    <a:pt x="0" y="96012"/>
                  </a:cubicBezTo>
                  <a:cubicBezTo>
                    <a:pt x="0" y="42958"/>
                    <a:pt x="43053" y="0"/>
                    <a:pt x="96012" y="0"/>
                  </a:cubicBezTo>
                  <a:cubicBezTo>
                    <a:pt x="149066" y="-95"/>
                    <a:pt x="192024" y="42863"/>
                    <a:pt x="192024" y="95917"/>
                  </a:cubicBezTo>
                  <a:close/>
                </a:path>
              </a:pathLst>
            </a:custGeom>
            <a:noFill/>
            <a:ln w="12700" cap="flat">
              <a:solidFill>
                <a:srgbClr val="C00000"/>
              </a:solidFill>
              <a:prstDash val="solid"/>
              <a:round/>
            </a:ln>
          </p:spPr>
          <p:txBody>
            <a:bodyPr rtlCol="0" anchor="ctr"/>
            <a:lstStyle/>
            <a:p>
              <a:endParaRPr lang="en-GB" sz="1400" b="1" dirty="0">
                <a:solidFill>
                  <a:schemeClr val="tx1"/>
                </a:solidFill>
              </a:endParaRPr>
            </a:p>
          </p:txBody>
        </p:sp>
        <p:sp>
          <p:nvSpPr>
            <p:cNvPr id="47" name="Freeform: Shape 46">
              <a:extLst>
                <a:ext uri="{FF2B5EF4-FFF2-40B4-BE49-F238E27FC236}">
                  <a16:creationId xmlns:a16="http://schemas.microsoft.com/office/drawing/2014/main" id="{9CF4874C-F242-4558-84BF-EBDDC9C7B259}"/>
                </a:ext>
              </a:extLst>
            </p:cNvPr>
            <p:cNvSpPr/>
            <p:nvPr/>
          </p:nvSpPr>
          <p:spPr>
            <a:xfrm>
              <a:off x="6329920" y="6102851"/>
              <a:ext cx="130594" cy="13059"/>
            </a:xfrm>
            <a:custGeom>
              <a:avLst/>
              <a:gdLst>
                <a:gd name="connsiteX0" fmla="*/ 0 w 95250"/>
                <a:gd name="connsiteY0" fmla="*/ 0 h 0"/>
                <a:gd name="connsiteX1" fmla="*/ 97536 w 95250"/>
                <a:gd name="connsiteY1" fmla="*/ 0 h 0"/>
              </a:gdLst>
              <a:ahLst/>
              <a:cxnLst>
                <a:cxn ang="0">
                  <a:pos x="connsiteX0" y="connsiteY0"/>
                </a:cxn>
                <a:cxn ang="0">
                  <a:pos x="connsiteX1" y="connsiteY1"/>
                </a:cxn>
              </a:cxnLst>
              <a:rect l="l" t="t" r="r" b="b"/>
              <a:pathLst>
                <a:path w="95250">
                  <a:moveTo>
                    <a:pt x="0" y="0"/>
                  </a:moveTo>
                  <a:lnTo>
                    <a:pt x="97536" y="0"/>
                  </a:lnTo>
                </a:path>
              </a:pathLst>
            </a:custGeom>
            <a:ln w="12700" cap="rnd">
              <a:solidFill>
                <a:srgbClr val="C00000"/>
              </a:solidFill>
              <a:prstDash val="solid"/>
              <a:round/>
            </a:ln>
          </p:spPr>
          <p:txBody>
            <a:bodyPr rtlCol="0" anchor="ctr"/>
            <a:lstStyle/>
            <a:p>
              <a:endParaRPr lang="en-GB" sz="1400" b="1" dirty="0">
                <a:solidFill>
                  <a:schemeClr val="tx1"/>
                </a:solidFill>
              </a:endParaRPr>
            </a:p>
          </p:txBody>
        </p:sp>
        <p:sp>
          <p:nvSpPr>
            <p:cNvPr id="48" name="Freeform: Shape 47">
              <a:extLst>
                <a:ext uri="{FF2B5EF4-FFF2-40B4-BE49-F238E27FC236}">
                  <a16:creationId xmlns:a16="http://schemas.microsoft.com/office/drawing/2014/main" id="{7A11C842-D5CF-423B-B02D-CECA8F5B5D42}"/>
                </a:ext>
              </a:extLst>
            </p:cNvPr>
            <p:cNvSpPr/>
            <p:nvPr/>
          </p:nvSpPr>
          <p:spPr>
            <a:xfrm>
              <a:off x="6329790" y="6141115"/>
              <a:ext cx="130594" cy="13059"/>
            </a:xfrm>
            <a:custGeom>
              <a:avLst/>
              <a:gdLst>
                <a:gd name="connsiteX0" fmla="*/ 0 w 95250"/>
                <a:gd name="connsiteY0" fmla="*/ 0 h 0"/>
                <a:gd name="connsiteX1" fmla="*/ 97536 w 95250"/>
                <a:gd name="connsiteY1" fmla="*/ 0 h 0"/>
              </a:gdLst>
              <a:ahLst/>
              <a:cxnLst>
                <a:cxn ang="0">
                  <a:pos x="connsiteX0" y="connsiteY0"/>
                </a:cxn>
                <a:cxn ang="0">
                  <a:pos x="connsiteX1" y="connsiteY1"/>
                </a:cxn>
              </a:cxnLst>
              <a:rect l="l" t="t" r="r" b="b"/>
              <a:pathLst>
                <a:path w="95250">
                  <a:moveTo>
                    <a:pt x="0" y="0"/>
                  </a:moveTo>
                  <a:lnTo>
                    <a:pt x="97536" y="0"/>
                  </a:lnTo>
                </a:path>
              </a:pathLst>
            </a:custGeom>
            <a:ln w="12700" cap="rnd">
              <a:solidFill>
                <a:srgbClr val="C00000"/>
              </a:solidFill>
              <a:prstDash val="solid"/>
              <a:round/>
            </a:ln>
          </p:spPr>
          <p:txBody>
            <a:bodyPr rtlCol="0" anchor="ctr"/>
            <a:lstStyle/>
            <a:p>
              <a:endParaRPr lang="en-GB" sz="1400" b="1" dirty="0">
                <a:solidFill>
                  <a:schemeClr val="tx1"/>
                </a:solidFill>
              </a:endParaRPr>
            </a:p>
          </p:txBody>
        </p:sp>
        <p:sp>
          <p:nvSpPr>
            <p:cNvPr id="49" name="Freeform: Shape 48">
              <a:extLst>
                <a:ext uri="{FF2B5EF4-FFF2-40B4-BE49-F238E27FC236}">
                  <a16:creationId xmlns:a16="http://schemas.microsoft.com/office/drawing/2014/main" id="{B0886A4C-1325-4426-9232-79B4A71F6282}"/>
                </a:ext>
              </a:extLst>
            </p:cNvPr>
            <p:cNvSpPr/>
            <p:nvPr/>
          </p:nvSpPr>
          <p:spPr>
            <a:xfrm>
              <a:off x="6367139" y="6179378"/>
              <a:ext cx="52238" cy="13059"/>
            </a:xfrm>
            <a:custGeom>
              <a:avLst/>
              <a:gdLst>
                <a:gd name="connsiteX0" fmla="*/ 0 w 38100"/>
                <a:gd name="connsiteY0" fmla="*/ 0 h 0"/>
                <a:gd name="connsiteX1" fmla="*/ 42958 w 38100"/>
                <a:gd name="connsiteY1" fmla="*/ 0 h 0"/>
              </a:gdLst>
              <a:ahLst/>
              <a:cxnLst>
                <a:cxn ang="0">
                  <a:pos x="connsiteX0" y="connsiteY0"/>
                </a:cxn>
                <a:cxn ang="0">
                  <a:pos x="connsiteX1" y="connsiteY1"/>
                </a:cxn>
              </a:cxnLst>
              <a:rect l="l" t="t" r="r" b="b"/>
              <a:pathLst>
                <a:path w="38100">
                  <a:moveTo>
                    <a:pt x="0" y="0"/>
                  </a:moveTo>
                  <a:lnTo>
                    <a:pt x="42958" y="0"/>
                  </a:lnTo>
                </a:path>
              </a:pathLst>
            </a:custGeom>
            <a:ln w="12700" cap="rnd">
              <a:solidFill>
                <a:srgbClr val="C00000"/>
              </a:solidFill>
              <a:prstDash val="solid"/>
              <a:round/>
            </a:ln>
          </p:spPr>
          <p:txBody>
            <a:bodyPr rtlCol="0" anchor="ctr"/>
            <a:lstStyle/>
            <a:p>
              <a:endParaRPr lang="en-GB" sz="1400" b="1" dirty="0">
                <a:solidFill>
                  <a:schemeClr val="tx1"/>
                </a:solidFill>
              </a:endParaRPr>
            </a:p>
          </p:txBody>
        </p:sp>
      </p:grpSp>
      <p:sp>
        <p:nvSpPr>
          <p:cNvPr id="51" name="TextBox 50">
            <a:extLst>
              <a:ext uri="{FF2B5EF4-FFF2-40B4-BE49-F238E27FC236}">
                <a16:creationId xmlns:a16="http://schemas.microsoft.com/office/drawing/2014/main" id="{4B9239B1-5EEA-48E8-8D8C-5CAA38DBFA84}"/>
              </a:ext>
            </a:extLst>
          </p:cNvPr>
          <p:cNvSpPr txBox="1"/>
          <p:nvPr/>
        </p:nvSpPr>
        <p:spPr>
          <a:xfrm>
            <a:off x="5408438" y="5921995"/>
            <a:ext cx="1389221" cy="323165"/>
          </a:xfrm>
          <a:prstGeom prst="rect">
            <a:avLst/>
          </a:prstGeom>
          <a:noFill/>
          <a:ln>
            <a:noFill/>
          </a:ln>
        </p:spPr>
        <p:txBody>
          <a:bodyPr wrap="square" lIns="0" tIns="0" rIns="0" bIns="0" rtlCol="0">
            <a:spAutoFit/>
          </a:bodyPr>
          <a:lstStyle/>
          <a:p>
            <a:pPr algn="l"/>
            <a:r>
              <a:rPr lang="sk-SK" sz="1050" b="1" dirty="0">
                <a:solidFill>
                  <a:schemeClr val="bg1"/>
                </a:solidFill>
                <a:latin typeface="Century Gothic" panose="020B0502020202020204" pitchFamily="34" charset="0"/>
              </a:rPr>
              <a:t>EXECUTION</a:t>
            </a:r>
          </a:p>
          <a:p>
            <a:pPr algn="l"/>
            <a:r>
              <a:rPr lang="sk-SK" altLang="en-US" sz="1050" b="1" kern="1200" dirty="0">
                <a:solidFill>
                  <a:schemeClr val="bg1"/>
                </a:solidFill>
                <a:latin typeface="Century Gothic" panose="020B0502020202020204" pitchFamily="34" charset="0"/>
                <a:sym typeface="Wingdings" panose="05000000000000000000" pitchFamily="2" charset="2"/>
              </a:rPr>
              <a:t>EXCELLENCE</a:t>
            </a:r>
          </a:p>
        </p:txBody>
      </p:sp>
      <p:cxnSp>
        <p:nvCxnSpPr>
          <p:cNvPr id="52" name="Straight Connector 51">
            <a:extLst>
              <a:ext uri="{FF2B5EF4-FFF2-40B4-BE49-F238E27FC236}">
                <a16:creationId xmlns:a16="http://schemas.microsoft.com/office/drawing/2014/main" id="{8D2E7AA4-5C20-4D49-B06D-614A270D6738}"/>
              </a:ext>
            </a:extLst>
          </p:cNvPr>
          <p:cNvCxnSpPr>
            <a:cxnSpLocks/>
          </p:cNvCxnSpPr>
          <p:nvPr/>
        </p:nvCxnSpPr>
        <p:spPr>
          <a:xfrm>
            <a:off x="5408438" y="5866155"/>
            <a:ext cx="1389221" cy="0"/>
          </a:xfrm>
          <a:prstGeom prst="line">
            <a:avLst/>
          </a:prstGeom>
          <a:noFill/>
          <a:ln w="6350">
            <a:solidFill>
              <a:schemeClr val="accent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53" name="Group 52">
            <a:extLst>
              <a:ext uri="{FF2B5EF4-FFF2-40B4-BE49-F238E27FC236}">
                <a16:creationId xmlns:a16="http://schemas.microsoft.com/office/drawing/2014/main" id="{5BA2287E-F832-4B29-B9E2-436127B04314}"/>
              </a:ext>
            </a:extLst>
          </p:cNvPr>
          <p:cNvGrpSpPr/>
          <p:nvPr/>
        </p:nvGrpSpPr>
        <p:grpSpPr>
          <a:xfrm>
            <a:off x="5436203" y="5337357"/>
            <a:ext cx="419609" cy="415995"/>
            <a:chOff x="6443026" y="2417970"/>
            <a:chExt cx="440787" cy="436990"/>
          </a:xfrm>
        </p:grpSpPr>
        <p:sp>
          <p:nvSpPr>
            <p:cNvPr id="54" name="Freeform: Shape 53">
              <a:extLst>
                <a:ext uri="{FF2B5EF4-FFF2-40B4-BE49-F238E27FC236}">
                  <a16:creationId xmlns:a16="http://schemas.microsoft.com/office/drawing/2014/main" id="{9A74D845-C82D-45F8-B67A-B7756A2AD8A5}"/>
                </a:ext>
              </a:extLst>
            </p:cNvPr>
            <p:cNvSpPr/>
            <p:nvPr/>
          </p:nvSpPr>
          <p:spPr>
            <a:xfrm>
              <a:off x="6443026" y="2417970"/>
              <a:ext cx="65476" cy="65476"/>
            </a:xfrm>
            <a:custGeom>
              <a:avLst/>
              <a:gdLst>
                <a:gd name="connsiteX0" fmla="*/ 0 w 65476"/>
                <a:gd name="connsiteY0" fmla="*/ 70715 h 65476"/>
                <a:gd name="connsiteX1" fmla="*/ 0 w 65476"/>
                <a:gd name="connsiteY1" fmla="*/ 0 h 65476"/>
                <a:gd name="connsiteX2" fmla="*/ 68226 w 65476"/>
                <a:gd name="connsiteY2" fmla="*/ 0 h 65476"/>
              </a:gdLst>
              <a:ahLst/>
              <a:cxnLst>
                <a:cxn ang="0">
                  <a:pos x="connsiteX0" y="connsiteY0"/>
                </a:cxn>
                <a:cxn ang="0">
                  <a:pos x="connsiteX1" y="connsiteY1"/>
                </a:cxn>
                <a:cxn ang="0">
                  <a:pos x="connsiteX2" y="connsiteY2"/>
                </a:cxn>
              </a:cxnLst>
              <a:rect l="l" t="t" r="r" b="b"/>
              <a:pathLst>
                <a:path w="65476" h="65476">
                  <a:moveTo>
                    <a:pt x="0" y="70715"/>
                  </a:moveTo>
                  <a:lnTo>
                    <a:pt x="0" y="0"/>
                  </a:lnTo>
                  <a:lnTo>
                    <a:pt x="68226" y="0"/>
                  </a:lnTo>
                </a:path>
              </a:pathLst>
            </a:custGeom>
            <a:noFill/>
            <a:ln w="12700" cap="flat">
              <a:solidFill>
                <a:srgbClr val="C00000"/>
              </a:solidFill>
              <a:prstDash val="solid"/>
              <a:round/>
            </a:ln>
          </p:spPr>
          <p:txBody>
            <a:bodyPr rtlCol="0" anchor="ctr"/>
            <a:lstStyle/>
            <a:p>
              <a:endParaRPr lang="en-GB" sz="1400" b="1" dirty="0">
                <a:solidFill>
                  <a:schemeClr val="tx1"/>
                </a:solidFill>
              </a:endParaRPr>
            </a:p>
          </p:txBody>
        </p:sp>
        <p:sp>
          <p:nvSpPr>
            <p:cNvPr id="55" name="Freeform: Shape 54">
              <a:extLst>
                <a:ext uri="{FF2B5EF4-FFF2-40B4-BE49-F238E27FC236}">
                  <a16:creationId xmlns:a16="http://schemas.microsoft.com/office/drawing/2014/main" id="{A6388D8E-E41A-49A2-BB61-3732EE3AAAD6}"/>
                </a:ext>
              </a:extLst>
            </p:cNvPr>
            <p:cNvSpPr/>
            <p:nvPr/>
          </p:nvSpPr>
          <p:spPr>
            <a:xfrm>
              <a:off x="6815849" y="2417970"/>
              <a:ext cx="65476" cy="65476"/>
            </a:xfrm>
            <a:custGeom>
              <a:avLst/>
              <a:gdLst>
                <a:gd name="connsiteX0" fmla="*/ 0 w 65476"/>
                <a:gd name="connsiteY0" fmla="*/ 0 h 65476"/>
                <a:gd name="connsiteX1" fmla="*/ 70846 w 65476"/>
                <a:gd name="connsiteY1" fmla="*/ 0 h 65476"/>
                <a:gd name="connsiteX2" fmla="*/ 70846 w 65476"/>
                <a:gd name="connsiteY2" fmla="*/ 68226 h 65476"/>
              </a:gdLst>
              <a:ahLst/>
              <a:cxnLst>
                <a:cxn ang="0">
                  <a:pos x="connsiteX0" y="connsiteY0"/>
                </a:cxn>
                <a:cxn ang="0">
                  <a:pos x="connsiteX1" y="connsiteY1"/>
                </a:cxn>
                <a:cxn ang="0">
                  <a:pos x="connsiteX2" y="connsiteY2"/>
                </a:cxn>
              </a:cxnLst>
              <a:rect l="l" t="t" r="r" b="b"/>
              <a:pathLst>
                <a:path w="65476" h="65476">
                  <a:moveTo>
                    <a:pt x="0" y="0"/>
                  </a:moveTo>
                  <a:lnTo>
                    <a:pt x="70846" y="0"/>
                  </a:lnTo>
                  <a:lnTo>
                    <a:pt x="70846" y="68226"/>
                  </a:lnTo>
                </a:path>
              </a:pathLst>
            </a:custGeom>
            <a:noFill/>
            <a:ln w="12700" cap="flat">
              <a:solidFill>
                <a:srgbClr val="C00000"/>
              </a:solidFill>
              <a:prstDash val="solid"/>
              <a:round/>
            </a:ln>
          </p:spPr>
          <p:txBody>
            <a:bodyPr rtlCol="0" anchor="ctr"/>
            <a:lstStyle/>
            <a:p>
              <a:endParaRPr lang="en-GB" sz="1400" b="1" dirty="0">
                <a:solidFill>
                  <a:schemeClr val="tx1"/>
                </a:solidFill>
              </a:endParaRPr>
            </a:p>
          </p:txBody>
        </p:sp>
        <p:sp>
          <p:nvSpPr>
            <p:cNvPr id="56" name="Freeform: Shape 55">
              <a:extLst>
                <a:ext uri="{FF2B5EF4-FFF2-40B4-BE49-F238E27FC236}">
                  <a16:creationId xmlns:a16="http://schemas.microsoft.com/office/drawing/2014/main" id="{7B635BFA-46BD-40FA-B157-2DDA46FB3C3B}"/>
                </a:ext>
              </a:extLst>
            </p:cNvPr>
            <p:cNvSpPr/>
            <p:nvPr/>
          </p:nvSpPr>
          <p:spPr>
            <a:xfrm>
              <a:off x="6818337" y="2786996"/>
              <a:ext cx="65476" cy="65476"/>
            </a:xfrm>
            <a:custGeom>
              <a:avLst/>
              <a:gdLst>
                <a:gd name="connsiteX0" fmla="*/ 68357 w 65476"/>
                <a:gd name="connsiteY0" fmla="*/ 0 h 65476"/>
                <a:gd name="connsiteX1" fmla="*/ 68357 w 65476"/>
                <a:gd name="connsiteY1" fmla="*/ 70715 h 65476"/>
                <a:gd name="connsiteX2" fmla="*/ 0 w 65476"/>
                <a:gd name="connsiteY2" fmla="*/ 70715 h 65476"/>
              </a:gdLst>
              <a:ahLst/>
              <a:cxnLst>
                <a:cxn ang="0">
                  <a:pos x="connsiteX0" y="connsiteY0"/>
                </a:cxn>
                <a:cxn ang="0">
                  <a:pos x="connsiteX1" y="connsiteY1"/>
                </a:cxn>
                <a:cxn ang="0">
                  <a:pos x="connsiteX2" y="connsiteY2"/>
                </a:cxn>
              </a:cxnLst>
              <a:rect l="l" t="t" r="r" b="b"/>
              <a:pathLst>
                <a:path w="65476" h="65476">
                  <a:moveTo>
                    <a:pt x="68357" y="0"/>
                  </a:moveTo>
                  <a:lnTo>
                    <a:pt x="68357" y="70715"/>
                  </a:lnTo>
                  <a:lnTo>
                    <a:pt x="0" y="70715"/>
                  </a:lnTo>
                </a:path>
              </a:pathLst>
            </a:custGeom>
            <a:noFill/>
            <a:ln w="12700" cap="flat">
              <a:solidFill>
                <a:srgbClr val="C00000"/>
              </a:solidFill>
              <a:prstDash val="solid"/>
              <a:round/>
            </a:ln>
          </p:spPr>
          <p:txBody>
            <a:bodyPr rtlCol="0" anchor="ctr"/>
            <a:lstStyle/>
            <a:p>
              <a:endParaRPr lang="en-GB" sz="1400" b="1" dirty="0">
                <a:solidFill>
                  <a:schemeClr val="tx1"/>
                </a:solidFill>
              </a:endParaRPr>
            </a:p>
          </p:txBody>
        </p:sp>
        <p:sp>
          <p:nvSpPr>
            <p:cNvPr id="57" name="Freeform: Shape 56">
              <a:extLst>
                <a:ext uri="{FF2B5EF4-FFF2-40B4-BE49-F238E27FC236}">
                  <a16:creationId xmlns:a16="http://schemas.microsoft.com/office/drawing/2014/main" id="{97D22B45-2A1C-4373-8559-B1FDFB8397F6}"/>
                </a:ext>
              </a:extLst>
            </p:cNvPr>
            <p:cNvSpPr/>
            <p:nvPr/>
          </p:nvSpPr>
          <p:spPr>
            <a:xfrm>
              <a:off x="6443026" y="2789484"/>
              <a:ext cx="65476" cy="65476"/>
            </a:xfrm>
            <a:custGeom>
              <a:avLst/>
              <a:gdLst>
                <a:gd name="connsiteX0" fmla="*/ 70846 w 65476"/>
                <a:gd name="connsiteY0" fmla="*/ 68226 h 65476"/>
                <a:gd name="connsiteX1" fmla="*/ 0 w 65476"/>
                <a:gd name="connsiteY1" fmla="*/ 68226 h 65476"/>
                <a:gd name="connsiteX2" fmla="*/ 0 w 65476"/>
                <a:gd name="connsiteY2" fmla="*/ 0 h 65476"/>
              </a:gdLst>
              <a:ahLst/>
              <a:cxnLst>
                <a:cxn ang="0">
                  <a:pos x="connsiteX0" y="connsiteY0"/>
                </a:cxn>
                <a:cxn ang="0">
                  <a:pos x="connsiteX1" y="connsiteY1"/>
                </a:cxn>
                <a:cxn ang="0">
                  <a:pos x="connsiteX2" y="connsiteY2"/>
                </a:cxn>
              </a:cxnLst>
              <a:rect l="l" t="t" r="r" b="b"/>
              <a:pathLst>
                <a:path w="65476" h="65476">
                  <a:moveTo>
                    <a:pt x="70846" y="68226"/>
                  </a:moveTo>
                  <a:lnTo>
                    <a:pt x="0" y="68226"/>
                  </a:lnTo>
                  <a:lnTo>
                    <a:pt x="0" y="0"/>
                  </a:lnTo>
                </a:path>
              </a:pathLst>
            </a:custGeom>
            <a:noFill/>
            <a:ln w="12700" cap="flat">
              <a:solidFill>
                <a:srgbClr val="C00000"/>
              </a:solidFill>
              <a:prstDash val="solid"/>
              <a:round/>
            </a:ln>
          </p:spPr>
          <p:txBody>
            <a:bodyPr rtlCol="0" anchor="ctr"/>
            <a:lstStyle/>
            <a:p>
              <a:endParaRPr lang="en-GB" sz="1400" b="1" dirty="0">
                <a:solidFill>
                  <a:schemeClr val="tx1"/>
                </a:solidFill>
              </a:endParaRPr>
            </a:p>
          </p:txBody>
        </p:sp>
        <p:sp>
          <p:nvSpPr>
            <p:cNvPr id="58" name="Freeform: Shape 57">
              <a:extLst>
                <a:ext uri="{FF2B5EF4-FFF2-40B4-BE49-F238E27FC236}">
                  <a16:creationId xmlns:a16="http://schemas.microsoft.com/office/drawing/2014/main" id="{70FEB0B0-FB77-497D-94B5-BA1824E8CB80}"/>
                </a:ext>
              </a:extLst>
            </p:cNvPr>
            <p:cNvSpPr/>
            <p:nvPr/>
          </p:nvSpPr>
          <p:spPr>
            <a:xfrm>
              <a:off x="6554205" y="2635352"/>
              <a:ext cx="209525" cy="13095"/>
            </a:xfrm>
            <a:custGeom>
              <a:avLst/>
              <a:gdLst>
                <a:gd name="connsiteX0" fmla="*/ 0 w 209524"/>
                <a:gd name="connsiteY0" fmla="*/ 0 h 0"/>
                <a:gd name="connsiteX1" fmla="*/ 222489 w 209524"/>
                <a:gd name="connsiteY1" fmla="*/ 0 h 0"/>
              </a:gdLst>
              <a:ahLst/>
              <a:cxnLst>
                <a:cxn ang="0">
                  <a:pos x="connsiteX0" y="connsiteY0"/>
                </a:cxn>
                <a:cxn ang="0">
                  <a:pos x="connsiteX1" y="connsiteY1"/>
                </a:cxn>
              </a:cxnLst>
              <a:rect l="l" t="t" r="r" b="b"/>
              <a:pathLst>
                <a:path w="209524">
                  <a:moveTo>
                    <a:pt x="0" y="0"/>
                  </a:moveTo>
                  <a:lnTo>
                    <a:pt x="222489" y="0"/>
                  </a:lnTo>
                </a:path>
              </a:pathLst>
            </a:custGeom>
            <a:ln w="12700" cap="flat">
              <a:solidFill>
                <a:srgbClr val="C00000"/>
              </a:solidFill>
              <a:prstDash val="solid"/>
              <a:round/>
            </a:ln>
          </p:spPr>
          <p:txBody>
            <a:bodyPr rtlCol="0" anchor="ctr"/>
            <a:lstStyle/>
            <a:p>
              <a:endParaRPr lang="en-GB" sz="1400" b="1" dirty="0">
                <a:solidFill>
                  <a:schemeClr val="tx1"/>
                </a:solidFill>
              </a:endParaRPr>
            </a:p>
          </p:txBody>
        </p:sp>
        <p:sp>
          <p:nvSpPr>
            <p:cNvPr id="59" name="Freeform: Shape 58">
              <a:extLst>
                <a:ext uri="{FF2B5EF4-FFF2-40B4-BE49-F238E27FC236}">
                  <a16:creationId xmlns:a16="http://schemas.microsoft.com/office/drawing/2014/main" id="{734E7E13-BF12-4A18-9280-EAA70F1FDA25}"/>
                </a:ext>
              </a:extLst>
            </p:cNvPr>
            <p:cNvSpPr/>
            <p:nvPr/>
          </p:nvSpPr>
          <p:spPr>
            <a:xfrm>
              <a:off x="6665515" y="2524173"/>
              <a:ext cx="13095" cy="209525"/>
            </a:xfrm>
            <a:custGeom>
              <a:avLst/>
              <a:gdLst>
                <a:gd name="connsiteX0" fmla="*/ 0 w 0"/>
                <a:gd name="connsiteY0" fmla="*/ 222358 h 209524"/>
                <a:gd name="connsiteX1" fmla="*/ 0 w 0"/>
                <a:gd name="connsiteY1" fmla="*/ 0 h 209524"/>
              </a:gdLst>
              <a:ahLst/>
              <a:cxnLst>
                <a:cxn ang="0">
                  <a:pos x="connsiteX0" y="connsiteY0"/>
                </a:cxn>
                <a:cxn ang="0">
                  <a:pos x="connsiteX1" y="connsiteY1"/>
                </a:cxn>
              </a:cxnLst>
              <a:rect l="l" t="t" r="r" b="b"/>
              <a:pathLst>
                <a:path h="209524">
                  <a:moveTo>
                    <a:pt x="0" y="222358"/>
                  </a:moveTo>
                  <a:lnTo>
                    <a:pt x="0" y="0"/>
                  </a:lnTo>
                </a:path>
              </a:pathLst>
            </a:custGeom>
            <a:ln w="12700" cap="flat">
              <a:solidFill>
                <a:srgbClr val="C00000"/>
              </a:solidFill>
              <a:prstDash val="solid"/>
              <a:round/>
            </a:ln>
          </p:spPr>
          <p:txBody>
            <a:bodyPr rtlCol="0" anchor="ctr"/>
            <a:lstStyle/>
            <a:p>
              <a:endParaRPr lang="en-GB" sz="1400" b="1" dirty="0">
                <a:solidFill>
                  <a:schemeClr val="tx1"/>
                </a:solidFill>
              </a:endParaRPr>
            </a:p>
          </p:txBody>
        </p:sp>
      </p:grpSp>
      <p:sp>
        <p:nvSpPr>
          <p:cNvPr id="61" name="TextBox 60">
            <a:extLst>
              <a:ext uri="{FF2B5EF4-FFF2-40B4-BE49-F238E27FC236}">
                <a16:creationId xmlns:a16="http://schemas.microsoft.com/office/drawing/2014/main" id="{4235B5F9-687E-461C-8FFB-7C51D82AC947}"/>
              </a:ext>
            </a:extLst>
          </p:cNvPr>
          <p:cNvSpPr txBox="1"/>
          <p:nvPr/>
        </p:nvSpPr>
        <p:spPr>
          <a:xfrm>
            <a:off x="7833133" y="5921995"/>
            <a:ext cx="1389221" cy="323165"/>
          </a:xfrm>
          <a:prstGeom prst="rect">
            <a:avLst/>
          </a:prstGeom>
          <a:noFill/>
          <a:ln>
            <a:noFill/>
          </a:ln>
        </p:spPr>
        <p:txBody>
          <a:bodyPr wrap="square" lIns="0" tIns="0" rIns="0" bIns="0" rtlCol="0">
            <a:spAutoFit/>
          </a:bodyPr>
          <a:lstStyle/>
          <a:p>
            <a:r>
              <a:rPr lang="sk-SK" sz="1050" b="1" dirty="0">
                <a:solidFill>
                  <a:schemeClr val="bg1"/>
                </a:solidFill>
                <a:latin typeface="Century Gothic" panose="020B0502020202020204" pitchFamily="34" charset="0"/>
              </a:rPr>
              <a:t>UNIQUE</a:t>
            </a:r>
          </a:p>
          <a:p>
            <a:r>
              <a:rPr lang="sk-SK" sz="1050" b="1" dirty="0">
                <a:solidFill>
                  <a:schemeClr val="bg1"/>
                </a:solidFill>
                <a:latin typeface="Century Gothic" panose="020B0502020202020204" pitchFamily="34" charset="0"/>
              </a:rPr>
              <a:t>CULTURE</a:t>
            </a:r>
          </a:p>
        </p:txBody>
      </p:sp>
      <p:cxnSp>
        <p:nvCxnSpPr>
          <p:cNvPr id="62" name="Straight Connector 61">
            <a:extLst>
              <a:ext uri="{FF2B5EF4-FFF2-40B4-BE49-F238E27FC236}">
                <a16:creationId xmlns:a16="http://schemas.microsoft.com/office/drawing/2014/main" id="{C04A1619-12C3-4C1A-9895-533502433297}"/>
              </a:ext>
            </a:extLst>
          </p:cNvPr>
          <p:cNvCxnSpPr>
            <a:cxnSpLocks/>
          </p:cNvCxnSpPr>
          <p:nvPr/>
        </p:nvCxnSpPr>
        <p:spPr>
          <a:xfrm>
            <a:off x="7833133" y="5866155"/>
            <a:ext cx="1389221" cy="0"/>
          </a:xfrm>
          <a:prstGeom prst="line">
            <a:avLst/>
          </a:prstGeom>
          <a:noFill/>
          <a:ln w="6350">
            <a:solidFill>
              <a:schemeClr val="accent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63" name="Freeform: Shape 62">
            <a:extLst>
              <a:ext uri="{FF2B5EF4-FFF2-40B4-BE49-F238E27FC236}">
                <a16:creationId xmlns:a16="http://schemas.microsoft.com/office/drawing/2014/main" id="{AC76B5B1-ED5E-4E3F-880B-E376CD823D69}"/>
              </a:ext>
            </a:extLst>
          </p:cNvPr>
          <p:cNvSpPr/>
          <p:nvPr/>
        </p:nvSpPr>
        <p:spPr>
          <a:xfrm>
            <a:off x="7840711" y="5367961"/>
            <a:ext cx="459983" cy="385391"/>
          </a:xfrm>
          <a:custGeom>
            <a:avLst/>
            <a:gdLst>
              <a:gd name="connsiteX0" fmla="*/ 348104 w 352425"/>
              <a:gd name="connsiteY0" fmla="*/ 128975 h 295275"/>
              <a:gd name="connsiteX1" fmla="*/ 178844 w 352425"/>
              <a:gd name="connsiteY1" fmla="*/ 295472 h 295275"/>
              <a:gd name="connsiteX2" fmla="*/ 9680 w 352425"/>
              <a:gd name="connsiteY2" fmla="*/ 128975 h 295275"/>
              <a:gd name="connsiteX3" fmla="*/ 56924 w 352425"/>
              <a:gd name="connsiteY3" fmla="*/ 7817 h 295275"/>
              <a:gd name="connsiteX4" fmla="*/ 178082 w 352425"/>
              <a:gd name="connsiteY4" fmla="*/ 55061 h 295275"/>
              <a:gd name="connsiteX5" fmla="*/ 179606 w 352425"/>
              <a:gd name="connsiteY5" fmla="*/ 55061 h 295275"/>
              <a:gd name="connsiteX6" fmla="*/ 300860 w 352425"/>
              <a:gd name="connsiteY6" fmla="*/ 7817 h 295275"/>
              <a:gd name="connsiteX7" fmla="*/ 348104 w 352425"/>
              <a:gd name="connsiteY7" fmla="*/ 128975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2425" h="295275">
                <a:moveTo>
                  <a:pt x="348104" y="128975"/>
                </a:moveTo>
                <a:cubicBezTo>
                  <a:pt x="298478" y="219462"/>
                  <a:pt x="178844" y="295472"/>
                  <a:pt x="178844" y="295472"/>
                </a:cubicBezTo>
                <a:cubicBezTo>
                  <a:pt x="178844" y="295472"/>
                  <a:pt x="60734" y="219843"/>
                  <a:pt x="9680" y="128975"/>
                </a:cubicBezTo>
                <a:cubicBezTo>
                  <a:pt x="-15180" y="84779"/>
                  <a:pt x="10442" y="28200"/>
                  <a:pt x="56924" y="7817"/>
                </a:cubicBezTo>
                <a:cubicBezTo>
                  <a:pt x="103502" y="-12567"/>
                  <a:pt x="157699" y="8579"/>
                  <a:pt x="178082" y="55061"/>
                </a:cubicBezTo>
                <a:cubicBezTo>
                  <a:pt x="178368" y="55632"/>
                  <a:pt x="179321" y="55632"/>
                  <a:pt x="179606" y="55061"/>
                </a:cubicBezTo>
                <a:cubicBezTo>
                  <a:pt x="199990" y="8484"/>
                  <a:pt x="254282" y="-12662"/>
                  <a:pt x="300860" y="7817"/>
                </a:cubicBezTo>
                <a:cubicBezTo>
                  <a:pt x="347342" y="28200"/>
                  <a:pt x="372488" y="84493"/>
                  <a:pt x="348104" y="128975"/>
                </a:cubicBezTo>
                <a:close/>
              </a:path>
            </a:pathLst>
          </a:custGeom>
          <a:noFill/>
          <a:ln w="12700" cap="flat">
            <a:solidFill>
              <a:srgbClr val="C00000"/>
            </a:solidFill>
            <a:prstDash val="solid"/>
            <a:miter/>
          </a:ln>
        </p:spPr>
        <p:txBody>
          <a:bodyPr rtlCol="0" anchor="ctr"/>
          <a:lstStyle/>
          <a:p>
            <a:endParaRPr lang="en-GB" sz="1400" b="1" dirty="0">
              <a:solidFill>
                <a:schemeClr val="tx1"/>
              </a:solidFill>
            </a:endParaRPr>
          </a:p>
        </p:txBody>
      </p:sp>
      <p:sp>
        <p:nvSpPr>
          <p:cNvPr id="65" name="TextBox 64">
            <a:extLst>
              <a:ext uri="{FF2B5EF4-FFF2-40B4-BE49-F238E27FC236}">
                <a16:creationId xmlns:a16="http://schemas.microsoft.com/office/drawing/2014/main" id="{B691C5DD-A9E0-46DA-B274-4E960AA4C156}"/>
              </a:ext>
            </a:extLst>
          </p:cNvPr>
          <p:cNvSpPr txBox="1"/>
          <p:nvPr/>
        </p:nvSpPr>
        <p:spPr>
          <a:xfrm>
            <a:off x="10257827" y="5921995"/>
            <a:ext cx="1389221" cy="323165"/>
          </a:xfrm>
          <a:prstGeom prst="rect">
            <a:avLst/>
          </a:prstGeom>
          <a:noFill/>
          <a:ln>
            <a:noFill/>
          </a:ln>
        </p:spPr>
        <p:txBody>
          <a:bodyPr wrap="square" lIns="0" tIns="0" rIns="0" bIns="0" rtlCol="0">
            <a:spAutoFit/>
          </a:bodyPr>
          <a:lstStyle/>
          <a:p>
            <a:r>
              <a:rPr lang="sk-SK" sz="1050" b="1" dirty="0">
                <a:solidFill>
                  <a:schemeClr val="bg1"/>
                </a:solidFill>
                <a:latin typeface="Century Gothic" panose="020B0502020202020204" pitchFamily="34" charset="0"/>
              </a:rPr>
              <a:t>INDUSTRY</a:t>
            </a:r>
          </a:p>
          <a:p>
            <a:r>
              <a:rPr lang="sk-SK" sz="1050" b="1" dirty="0">
                <a:solidFill>
                  <a:schemeClr val="bg1"/>
                </a:solidFill>
                <a:latin typeface="Century Gothic" panose="020B0502020202020204" pitchFamily="34" charset="0"/>
              </a:rPr>
              <a:t>EXPERIENCE</a:t>
            </a:r>
          </a:p>
        </p:txBody>
      </p:sp>
      <p:cxnSp>
        <p:nvCxnSpPr>
          <p:cNvPr id="66" name="Straight Connector 65">
            <a:extLst>
              <a:ext uri="{FF2B5EF4-FFF2-40B4-BE49-F238E27FC236}">
                <a16:creationId xmlns:a16="http://schemas.microsoft.com/office/drawing/2014/main" id="{22A384FB-DE31-47F9-B653-7DE55B93DE8F}"/>
              </a:ext>
            </a:extLst>
          </p:cNvPr>
          <p:cNvCxnSpPr>
            <a:cxnSpLocks/>
          </p:cNvCxnSpPr>
          <p:nvPr/>
        </p:nvCxnSpPr>
        <p:spPr>
          <a:xfrm>
            <a:off x="10257827" y="5866155"/>
            <a:ext cx="1389221" cy="0"/>
          </a:xfrm>
          <a:prstGeom prst="line">
            <a:avLst/>
          </a:prstGeom>
          <a:noFill/>
          <a:ln w="6350">
            <a:solidFill>
              <a:schemeClr val="accent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67" name="Group 66">
            <a:extLst>
              <a:ext uri="{FF2B5EF4-FFF2-40B4-BE49-F238E27FC236}">
                <a16:creationId xmlns:a16="http://schemas.microsoft.com/office/drawing/2014/main" id="{0F53FF09-B40D-4B5E-B597-841B7087F9D0}"/>
              </a:ext>
            </a:extLst>
          </p:cNvPr>
          <p:cNvGrpSpPr/>
          <p:nvPr/>
        </p:nvGrpSpPr>
        <p:grpSpPr>
          <a:xfrm>
            <a:off x="10277836" y="5369827"/>
            <a:ext cx="435119" cy="383525"/>
            <a:chOff x="5055450" y="4606241"/>
            <a:chExt cx="457080" cy="402882"/>
          </a:xfrm>
        </p:grpSpPr>
        <p:sp>
          <p:nvSpPr>
            <p:cNvPr id="68" name="Freeform: Shape 67">
              <a:extLst>
                <a:ext uri="{FF2B5EF4-FFF2-40B4-BE49-F238E27FC236}">
                  <a16:creationId xmlns:a16="http://schemas.microsoft.com/office/drawing/2014/main" id="{BBB09CEB-C3C1-449C-AF92-DD6303C9F260}"/>
                </a:ext>
              </a:extLst>
            </p:cNvPr>
            <p:cNvSpPr/>
            <p:nvPr/>
          </p:nvSpPr>
          <p:spPr>
            <a:xfrm>
              <a:off x="5055450" y="4606241"/>
              <a:ext cx="457080" cy="222010"/>
            </a:xfrm>
            <a:custGeom>
              <a:avLst/>
              <a:gdLst>
                <a:gd name="connsiteX0" fmla="*/ 0 w 333375"/>
                <a:gd name="connsiteY0" fmla="*/ 166973 h 161925"/>
                <a:gd name="connsiteX1" fmla="*/ 166973 w 333375"/>
                <a:gd name="connsiteY1" fmla="*/ 0 h 161925"/>
                <a:gd name="connsiteX2" fmla="*/ 334042 w 333375"/>
                <a:gd name="connsiteY2" fmla="*/ 166973 h 161925"/>
              </a:gdLst>
              <a:ahLst/>
              <a:cxnLst>
                <a:cxn ang="0">
                  <a:pos x="connsiteX0" y="connsiteY0"/>
                </a:cxn>
                <a:cxn ang="0">
                  <a:pos x="connsiteX1" y="connsiteY1"/>
                </a:cxn>
                <a:cxn ang="0">
                  <a:pos x="connsiteX2" y="connsiteY2"/>
                </a:cxn>
              </a:cxnLst>
              <a:rect l="l" t="t" r="r" b="b"/>
              <a:pathLst>
                <a:path w="333375" h="161925">
                  <a:moveTo>
                    <a:pt x="0" y="166973"/>
                  </a:moveTo>
                  <a:lnTo>
                    <a:pt x="166973" y="0"/>
                  </a:lnTo>
                  <a:lnTo>
                    <a:pt x="334042" y="166973"/>
                  </a:lnTo>
                </a:path>
              </a:pathLst>
            </a:custGeom>
            <a:noFill/>
            <a:ln w="12700" cap="rnd">
              <a:solidFill>
                <a:srgbClr val="C00000"/>
              </a:solidFill>
              <a:prstDash val="solid"/>
              <a:miter/>
            </a:ln>
          </p:spPr>
          <p:txBody>
            <a:bodyPr rtlCol="0" anchor="ctr"/>
            <a:lstStyle/>
            <a:p>
              <a:endParaRPr lang="en-GB" sz="1400" b="1" dirty="0">
                <a:solidFill>
                  <a:schemeClr val="tx1"/>
                </a:solidFill>
              </a:endParaRPr>
            </a:p>
          </p:txBody>
        </p:sp>
        <p:sp>
          <p:nvSpPr>
            <p:cNvPr id="69" name="Freeform: Shape 68">
              <a:extLst>
                <a:ext uri="{FF2B5EF4-FFF2-40B4-BE49-F238E27FC236}">
                  <a16:creationId xmlns:a16="http://schemas.microsoft.com/office/drawing/2014/main" id="{8287E6F4-2AF2-41A1-BC48-F120C53D27A9}"/>
                </a:ext>
              </a:extLst>
            </p:cNvPr>
            <p:cNvSpPr/>
            <p:nvPr/>
          </p:nvSpPr>
          <p:spPr>
            <a:xfrm>
              <a:off x="5055450" y="4696612"/>
              <a:ext cx="457080" cy="222010"/>
            </a:xfrm>
            <a:custGeom>
              <a:avLst/>
              <a:gdLst>
                <a:gd name="connsiteX0" fmla="*/ 0 w 333375"/>
                <a:gd name="connsiteY0" fmla="*/ 167069 h 161925"/>
                <a:gd name="connsiteX1" fmla="*/ 166973 w 333375"/>
                <a:gd name="connsiteY1" fmla="*/ 0 h 161925"/>
                <a:gd name="connsiteX2" fmla="*/ 334042 w 333375"/>
                <a:gd name="connsiteY2" fmla="*/ 167069 h 161925"/>
              </a:gdLst>
              <a:ahLst/>
              <a:cxnLst>
                <a:cxn ang="0">
                  <a:pos x="connsiteX0" y="connsiteY0"/>
                </a:cxn>
                <a:cxn ang="0">
                  <a:pos x="connsiteX1" y="connsiteY1"/>
                </a:cxn>
                <a:cxn ang="0">
                  <a:pos x="connsiteX2" y="connsiteY2"/>
                </a:cxn>
              </a:cxnLst>
              <a:rect l="l" t="t" r="r" b="b"/>
              <a:pathLst>
                <a:path w="333375" h="161925">
                  <a:moveTo>
                    <a:pt x="0" y="167069"/>
                  </a:moveTo>
                  <a:lnTo>
                    <a:pt x="166973" y="0"/>
                  </a:lnTo>
                  <a:lnTo>
                    <a:pt x="334042" y="167069"/>
                  </a:lnTo>
                </a:path>
              </a:pathLst>
            </a:custGeom>
            <a:noFill/>
            <a:ln w="12700" cap="rnd">
              <a:solidFill>
                <a:srgbClr val="C00000"/>
              </a:solidFill>
              <a:prstDash val="solid"/>
              <a:miter/>
            </a:ln>
          </p:spPr>
          <p:txBody>
            <a:bodyPr rtlCol="0" anchor="ctr"/>
            <a:lstStyle/>
            <a:p>
              <a:endParaRPr lang="en-GB" sz="1400" b="1" dirty="0">
                <a:solidFill>
                  <a:schemeClr val="tx1"/>
                </a:solidFill>
              </a:endParaRPr>
            </a:p>
          </p:txBody>
        </p:sp>
        <p:sp>
          <p:nvSpPr>
            <p:cNvPr id="70" name="Freeform: Shape 69">
              <a:extLst>
                <a:ext uri="{FF2B5EF4-FFF2-40B4-BE49-F238E27FC236}">
                  <a16:creationId xmlns:a16="http://schemas.microsoft.com/office/drawing/2014/main" id="{ECE414AD-68C9-4D03-A696-EDA8404C6B33}"/>
                </a:ext>
              </a:extLst>
            </p:cNvPr>
            <p:cNvSpPr/>
            <p:nvPr/>
          </p:nvSpPr>
          <p:spPr>
            <a:xfrm>
              <a:off x="5055450" y="4787113"/>
              <a:ext cx="457080" cy="222010"/>
            </a:xfrm>
            <a:custGeom>
              <a:avLst/>
              <a:gdLst>
                <a:gd name="connsiteX0" fmla="*/ 0 w 333375"/>
                <a:gd name="connsiteY0" fmla="*/ 167068 h 161925"/>
                <a:gd name="connsiteX1" fmla="*/ 166973 w 333375"/>
                <a:gd name="connsiteY1" fmla="*/ 0 h 161925"/>
                <a:gd name="connsiteX2" fmla="*/ 334042 w 333375"/>
                <a:gd name="connsiteY2" fmla="*/ 167068 h 161925"/>
              </a:gdLst>
              <a:ahLst/>
              <a:cxnLst>
                <a:cxn ang="0">
                  <a:pos x="connsiteX0" y="connsiteY0"/>
                </a:cxn>
                <a:cxn ang="0">
                  <a:pos x="connsiteX1" y="connsiteY1"/>
                </a:cxn>
                <a:cxn ang="0">
                  <a:pos x="connsiteX2" y="connsiteY2"/>
                </a:cxn>
              </a:cxnLst>
              <a:rect l="l" t="t" r="r" b="b"/>
              <a:pathLst>
                <a:path w="333375" h="161925">
                  <a:moveTo>
                    <a:pt x="0" y="167068"/>
                  </a:moveTo>
                  <a:lnTo>
                    <a:pt x="166973" y="0"/>
                  </a:lnTo>
                  <a:lnTo>
                    <a:pt x="334042" y="167068"/>
                  </a:lnTo>
                </a:path>
              </a:pathLst>
            </a:custGeom>
            <a:noFill/>
            <a:ln w="12700" cap="rnd">
              <a:solidFill>
                <a:srgbClr val="C00000"/>
              </a:solidFill>
              <a:prstDash val="solid"/>
              <a:miter/>
            </a:ln>
          </p:spPr>
          <p:txBody>
            <a:bodyPr rtlCol="0" anchor="ctr"/>
            <a:lstStyle/>
            <a:p>
              <a:endParaRPr lang="en-GB" sz="1400" b="1" dirty="0">
                <a:solidFill>
                  <a:schemeClr val="tx1"/>
                </a:solidFill>
              </a:endParaRPr>
            </a:p>
          </p:txBody>
        </p:sp>
      </p:grpSp>
      <p:sp>
        <p:nvSpPr>
          <p:cNvPr id="71" name="TextBox 70">
            <a:extLst>
              <a:ext uri="{FF2B5EF4-FFF2-40B4-BE49-F238E27FC236}">
                <a16:creationId xmlns:a16="http://schemas.microsoft.com/office/drawing/2014/main" id="{8B38E9E2-CCF0-40A5-80BE-FE73AEABDAAD}"/>
              </a:ext>
            </a:extLst>
          </p:cNvPr>
          <p:cNvSpPr txBox="1"/>
          <p:nvPr userDrawn="1"/>
        </p:nvSpPr>
        <p:spPr>
          <a:xfrm>
            <a:off x="8724141" y="4088424"/>
            <a:ext cx="199329" cy="307777"/>
          </a:xfrm>
          <a:prstGeom prst="rect">
            <a:avLst/>
          </a:prstGeom>
          <a:noFill/>
          <a:ln>
            <a:noFill/>
          </a:ln>
        </p:spPr>
        <p:txBody>
          <a:bodyPr wrap="square" lIns="0" tIns="0" rIns="0" bIns="0" rtlCol="0">
            <a:spAutoFit/>
          </a:bodyPr>
          <a:lstStyle/>
          <a:p>
            <a:pPr algn="l"/>
            <a:r>
              <a:rPr lang="sk-SK" sz="2000" b="1" dirty="0">
                <a:solidFill>
                  <a:schemeClr val="tx1"/>
                </a:solidFill>
                <a:latin typeface="Century Gothic" panose="020B0502020202020204" pitchFamily="34" charset="0"/>
              </a:rPr>
              <a:t>+</a:t>
            </a:r>
            <a:endParaRPr lang="en-GB" sz="2800" b="1" dirty="0">
              <a:solidFill>
                <a:schemeClr val="tx1"/>
              </a:solidFill>
              <a:latin typeface="Century Gothic" panose="020B0502020202020204" pitchFamily="34" charset="0"/>
            </a:endParaRPr>
          </a:p>
        </p:txBody>
      </p:sp>
      <p:sp>
        <p:nvSpPr>
          <p:cNvPr id="72" name="Content Placeholder 7">
            <a:extLst>
              <a:ext uri="{FF2B5EF4-FFF2-40B4-BE49-F238E27FC236}">
                <a16:creationId xmlns:a16="http://schemas.microsoft.com/office/drawing/2014/main" id="{884BC9EA-DD7E-4662-8B5D-C85EA2E7C2D9}"/>
              </a:ext>
            </a:extLst>
          </p:cNvPr>
          <p:cNvSpPr txBox="1">
            <a:spLocks/>
          </p:cNvSpPr>
          <p:nvPr userDrawn="1"/>
        </p:nvSpPr>
        <p:spPr>
          <a:xfrm>
            <a:off x="3899573" y="1964686"/>
            <a:ext cx="7747475" cy="503590"/>
          </a:xfrm>
          <a:prstGeom prst="rect">
            <a:avLst/>
          </a:prstGeom>
        </p:spPr>
        <p:txBody>
          <a:bodyPr lIns="72000" tIns="36000" rIns="72000" bIns="36000" numCol="1">
            <a:spAutoFit/>
          </a:bodyPr>
          <a:lstStyle>
            <a:lvl1pPr marL="0" indent="0" algn="l" defTabSz="914400" rtl="0" eaLnBrk="1" latinLnBrk="0" hangingPunct="1">
              <a:lnSpc>
                <a:spcPct val="100000"/>
              </a:lnSpc>
              <a:spcBef>
                <a:spcPts val="600"/>
              </a:spcBef>
              <a:buFont typeface="Arial" panose="020B0604020202020204" pitchFamily="34" charset="0"/>
              <a:buNone/>
              <a:defRPr sz="1400" b="0" i="0" kern="1200">
                <a:solidFill>
                  <a:schemeClr val="accent3"/>
                </a:solidFill>
                <a:latin typeface="+mn-lt"/>
                <a:ea typeface="Verdana" panose="020B0604030504040204" pitchFamily="34" charset="0"/>
                <a:cs typeface="Calibri" panose="020F0502020204030204" pitchFamily="34" charset="0"/>
              </a:defRPr>
            </a:lvl1pPr>
            <a:lvl2pPr marL="0" indent="0" algn="l" defTabSz="914400" rtl="0" eaLnBrk="1" latinLnBrk="0" hangingPunct="1">
              <a:lnSpc>
                <a:spcPct val="100000"/>
              </a:lnSpc>
              <a:spcBef>
                <a:spcPts val="300"/>
              </a:spcBef>
              <a:buFont typeface="Arial Narrow" panose="020B0606020202030204" pitchFamily="34" charset="0"/>
              <a:buNone/>
              <a:defRPr sz="1200" b="0" i="0" kern="1200">
                <a:solidFill>
                  <a:schemeClr val="accent3"/>
                </a:solidFill>
                <a:latin typeface="+mn-lt"/>
                <a:ea typeface="Verdana" panose="020B0604030504040204" pitchFamily="34" charset="0"/>
                <a:cs typeface="Calibri" panose="020F0502020204030204" pitchFamily="34" charset="0"/>
              </a:defRPr>
            </a:lvl2pPr>
            <a:lvl3pPr marL="180975" indent="-180975" algn="l" defTabSz="914400" rtl="0" eaLnBrk="1" latinLnBrk="0" hangingPunct="1">
              <a:lnSpc>
                <a:spcPct val="100000"/>
              </a:lnSpc>
              <a:spcBef>
                <a:spcPts val="300"/>
              </a:spcBef>
              <a:buClr>
                <a:schemeClr val="accent1"/>
              </a:buClr>
              <a:buFont typeface="Arial" panose="020B0604020202020204" pitchFamily="34" charset="0"/>
              <a:buChar char="•"/>
              <a:defRPr sz="1200" b="0" i="0" kern="1200">
                <a:solidFill>
                  <a:schemeClr val="accent3"/>
                </a:solidFill>
                <a:latin typeface="+mn-lt"/>
                <a:ea typeface="Verdana" panose="020B0604030504040204" pitchFamily="34" charset="0"/>
                <a:cs typeface="Calibri" panose="020F0502020204030204" pitchFamily="34" charset="0"/>
              </a:defRPr>
            </a:lvl3pPr>
            <a:lvl4pPr marL="361950" indent="-180975" algn="l" defTabSz="914400" rtl="0" eaLnBrk="1" latinLnBrk="0" hangingPunct="1">
              <a:lnSpc>
                <a:spcPct val="100000"/>
              </a:lnSpc>
              <a:spcBef>
                <a:spcPts val="300"/>
              </a:spcBef>
              <a:buClr>
                <a:schemeClr val="accent1"/>
              </a:buClr>
              <a:buFont typeface="Arial" panose="020B0604020202020204" pitchFamily="34" charset="0"/>
              <a:buChar char="•"/>
              <a:defRPr sz="1100" b="0" i="0" kern="1200">
                <a:solidFill>
                  <a:schemeClr val="accent3"/>
                </a:solidFill>
                <a:latin typeface="+mn-lt"/>
                <a:ea typeface="Verdana" panose="020B0604030504040204" pitchFamily="34" charset="0"/>
                <a:cs typeface="Calibri" panose="020F0502020204030204" pitchFamily="34" charset="0"/>
              </a:defRPr>
            </a:lvl4pPr>
            <a:lvl5pPr marL="542925" indent="-180975" algn="l" defTabSz="914400" rtl="0" eaLnBrk="1" latinLnBrk="0" hangingPunct="1">
              <a:lnSpc>
                <a:spcPct val="100000"/>
              </a:lnSpc>
              <a:spcBef>
                <a:spcPts val="300"/>
              </a:spcBef>
              <a:buClr>
                <a:schemeClr val="accent1"/>
              </a:buClr>
              <a:buFont typeface="Arial" panose="020B0604020202020204" pitchFamily="34" charset="0"/>
              <a:buChar char="•"/>
              <a:defRPr sz="1100" b="0" i="0" kern="1200">
                <a:solidFill>
                  <a:schemeClr val="accent3"/>
                </a:solidFill>
                <a:latin typeface="+mn-lt"/>
                <a:ea typeface="Verdana" panose="020B0604030504040204" pitchFamily="34" charset="0"/>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solidFill>
                  <a:schemeClr val="bg1"/>
                </a:solidFill>
              </a:rPr>
              <a:t>We facilitate the handshake between the business and technology organizations to deliver end-to-end consulting services and solutions.</a:t>
            </a:r>
          </a:p>
        </p:txBody>
      </p:sp>
      <p:cxnSp>
        <p:nvCxnSpPr>
          <p:cNvPr id="73" name="Straight Connector 72">
            <a:extLst>
              <a:ext uri="{FF2B5EF4-FFF2-40B4-BE49-F238E27FC236}">
                <a16:creationId xmlns:a16="http://schemas.microsoft.com/office/drawing/2014/main" id="{44A36B0B-C11A-4E8B-B57E-DFFC04064FDD}"/>
              </a:ext>
            </a:extLst>
          </p:cNvPr>
          <p:cNvCxnSpPr>
            <a:cxnSpLocks/>
          </p:cNvCxnSpPr>
          <p:nvPr userDrawn="1"/>
        </p:nvCxnSpPr>
        <p:spPr>
          <a:xfrm>
            <a:off x="542647" y="2556620"/>
            <a:ext cx="11098999"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74" name="Title 3">
            <a:extLst>
              <a:ext uri="{FF2B5EF4-FFF2-40B4-BE49-F238E27FC236}">
                <a16:creationId xmlns:a16="http://schemas.microsoft.com/office/drawing/2014/main" id="{CEAFA3F5-1AC4-4A22-BB59-F17503D61971}"/>
              </a:ext>
            </a:extLst>
          </p:cNvPr>
          <p:cNvSpPr txBox="1">
            <a:spLocks/>
          </p:cNvSpPr>
          <p:nvPr userDrawn="1"/>
        </p:nvSpPr>
        <p:spPr>
          <a:xfrm>
            <a:off x="559048" y="2051852"/>
            <a:ext cx="3207561" cy="329259"/>
          </a:xfrm>
          <a:prstGeom prst="rect">
            <a:avLst/>
          </a:prstGeom>
        </p:spPr>
        <p:txBody>
          <a:bodyPr/>
          <a:lstStyle>
            <a:lvl1pPr algn="l" defTabSz="914400" rtl="0" eaLnBrk="1" latinLnBrk="0" hangingPunct="1">
              <a:lnSpc>
                <a:spcPct val="90000"/>
              </a:lnSpc>
              <a:spcBef>
                <a:spcPct val="0"/>
              </a:spcBef>
              <a:buNone/>
              <a:defRPr sz="2400" b="0" i="0" kern="1200" cap="all" baseline="0">
                <a:solidFill>
                  <a:schemeClr val="tx1"/>
                </a:solidFill>
                <a:latin typeface="Century Gothic" panose="020B0502020202020204" pitchFamily="34" charset="0"/>
                <a:ea typeface="+mj-ea"/>
                <a:cs typeface="+mj-cs"/>
              </a:defRPr>
            </a:lvl1pPr>
          </a:lstStyle>
          <a:p>
            <a:pPr algn="r">
              <a:lnSpc>
                <a:spcPct val="100000"/>
              </a:lnSpc>
            </a:pPr>
            <a:r>
              <a:rPr lang="en-GB" sz="1600" b="1" dirty="0">
                <a:solidFill>
                  <a:schemeClr val="accent1"/>
                </a:solidFill>
                <a:ea typeface="Verdana" panose="020B0604030504040204" pitchFamily="34" charset="0"/>
                <a:cs typeface="Calibri" panose="020F0502020204030204" pitchFamily="34" charset="0"/>
              </a:rPr>
              <a:t>FACILITATORS</a:t>
            </a:r>
          </a:p>
        </p:txBody>
      </p:sp>
      <p:sp>
        <p:nvSpPr>
          <p:cNvPr id="75" name="Title 3">
            <a:extLst>
              <a:ext uri="{FF2B5EF4-FFF2-40B4-BE49-F238E27FC236}">
                <a16:creationId xmlns:a16="http://schemas.microsoft.com/office/drawing/2014/main" id="{EE5FE8D6-D73D-4DE2-A178-47DAF2F9792B}"/>
              </a:ext>
            </a:extLst>
          </p:cNvPr>
          <p:cNvSpPr txBox="1">
            <a:spLocks/>
          </p:cNvSpPr>
          <p:nvPr userDrawn="1"/>
        </p:nvSpPr>
        <p:spPr>
          <a:xfrm>
            <a:off x="559048" y="2717034"/>
            <a:ext cx="3207561" cy="359450"/>
          </a:xfrm>
          <a:prstGeom prst="rect">
            <a:avLst/>
          </a:prstGeom>
        </p:spPr>
        <p:txBody>
          <a:bodyPr/>
          <a:lstStyle>
            <a:lvl1pPr algn="l" defTabSz="914400" rtl="0" eaLnBrk="1" latinLnBrk="0" hangingPunct="1">
              <a:lnSpc>
                <a:spcPct val="90000"/>
              </a:lnSpc>
              <a:spcBef>
                <a:spcPct val="0"/>
              </a:spcBef>
              <a:buNone/>
              <a:defRPr sz="2400" b="0" i="0" kern="1200" cap="all" baseline="0">
                <a:solidFill>
                  <a:schemeClr val="tx1"/>
                </a:solidFill>
                <a:latin typeface="Century Gothic" panose="020B0502020202020204" pitchFamily="34" charset="0"/>
                <a:ea typeface="+mj-ea"/>
                <a:cs typeface="+mj-cs"/>
              </a:defRPr>
            </a:lvl1pPr>
          </a:lstStyle>
          <a:p>
            <a:pPr algn="r">
              <a:lnSpc>
                <a:spcPct val="100000"/>
              </a:lnSpc>
            </a:pPr>
            <a:r>
              <a:rPr lang="en-US" sz="1600" b="1" dirty="0">
                <a:solidFill>
                  <a:schemeClr val="bg1">
                    <a:lumMod val="85000"/>
                  </a:schemeClr>
                </a:solidFill>
                <a:ea typeface="Verdana" panose="020B0604030504040204" pitchFamily="34" charset="0"/>
                <a:cs typeface="Calibri" panose="020F0502020204030204" pitchFamily="34" charset="0"/>
              </a:rPr>
              <a:t>CHANGE AMBASSADORS</a:t>
            </a:r>
          </a:p>
        </p:txBody>
      </p:sp>
      <p:sp>
        <p:nvSpPr>
          <p:cNvPr id="76" name="Content Placeholder 7">
            <a:extLst>
              <a:ext uri="{FF2B5EF4-FFF2-40B4-BE49-F238E27FC236}">
                <a16:creationId xmlns:a16="http://schemas.microsoft.com/office/drawing/2014/main" id="{560D77ED-ED8D-4C2E-99E6-C3B884B81EF1}"/>
              </a:ext>
            </a:extLst>
          </p:cNvPr>
          <p:cNvSpPr txBox="1">
            <a:spLocks/>
          </p:cNvSpPr>
          <p:nvPr userDrawn="1"/>
        </p:nvSpPr>
        <p:spPr>
          <a:xfrm>
            <a:off x="3899573" y="2644964"/>
            <a:ext cx="7747475" cy="503590"/>
          </a:xfrm>
          <a:prstGeom prst="rect">
            <a:avLst/>
          </a:prstGeom>
        </p:spPr>
        <p:txBody>
          <a:bodyPr lIns="72000" tIns="36000" rIns="72000" bIns="36000" numCol="1">
            <a:spAutoFit/>
          </a:bodyPr>
          <a:lstStyle>
            <a:lvl1pPr marL="0" indent="0" algn="l" defTabSz="914400" rtl="0" eaLnBrk="1" latinLnBrk="0" hangingPunct="1">
              <a:lnSpc>
                <a:spcPct val="100000"/>
              </a:lnSpc>
              <a:spcBef>
                <a:spcPts val="600"/>
              </a:spcBef>
              <a:buFont typeface="Arial" panose="020B0604020202020204" pitchFamily="34" charset="0"/>
              <a:buNone/>
              <a:defRPr sz="1400" b="0" i="0" kern="1200">
                <a:solidFill>
                  <a:schemeClr val="accent3"/>
                </a:solidFill>
                <a:latin typeface="+mn-lt"/>
                <a:ea typeface="Verdana" panose="020B0604030504040204" pitchFamily="34" charset="0"/>
                <a:cs typeface="Calibri" panose="020F0502020204030204" pitchFamily="34" charset="0"/>
              </a:defRPr>
            </a:lvl1pPr>
            <a:lvl2pPr marL="0" indent="0" algn="l" defTabSz="914400" rtl="0" eaLnBrk="1" latinLnBrk="0" hangingPunct="1">
              <a:lnSpc>
                <a:spcPct val="100000"/>
              </a:lnSpc>
              <a:spcBef>
                <a:spcPts val="300"/>
              </a:spcBef>
              <a:buFont typeface="Arial Narrow" panose="020B0606020202030204" pitchFamily="34" charset="0"/>
              <a:buNone/>
              <a:defRPr sz="1200" b="0" i="0" kern="1200">
                <a:solidFill>
                  <a:schemeClr val="accent3"/>
                </a:solidFill>
                <a:latin typeface="+mn-lt"/>
                <a:ea typeface="Verdana" panose="020B0604030504040204" pitchFamily="34" charset="0"/>
                <a:cs typeface="Calibri" panose="020F0502020204030204" pitchFamily="34" charset="0"/>
              </a:defRPr>
            </a:lvl2pPr>
            <a:lvl3pPr marL="180975" indent="-180975" algn="l" defTabSz="914400" rtl="0" eaLnBrk="1" latinLnBrk="0" hangingPunct="1">
              <a:lnSpc>
                <a:spcPct val="100000"/>
              </a:lnSpc>
              <a:spcBef>
                <a:spcPts val="300"/>
              </a:spcBef>
              <a:buClr>
                <a:schemeClr val="accent1"/>
              </a:buClr>
              <a:buFont typeface="Arial" panose="020B0604020202020204" pitchFamily="34" charset="0"/>
              <a:buChar char="•"/>
              <a:defRPr sz="1200" b="0" i="0" kern="1200">
                <a:solidFill>
                  <a:schemeClr val="accent3"/>
                </a:solidFill>
                <a:latin typeface="+mn-lt"/>
                <a:ea typeface="Verdana" panose="020B0604030504040204" pitchFamily="34" charset="0"/>
                <a:cs typeface="Calibri" panose="020F0502020204030204" pitchFamily="34" charset="0"/>
              </a:defRPr>
            </a:lvl3pPr>
            <a:lvl4pPr marL="361950" indent="-180975" algn="l" defTabSz="914400" rtl="0" eaLnBrk="1" latinLnBrk="0" hangingPunct="1">
              <a:lnSpc>
                <a:spcPct val="100000"/>
              </a:lnSpc>
              <a:spcBef>
                <a:spcPts val="300"/>
              </a:spcBef>
              <a:buClr>
                <a:schemeClr val="accent1"/>
              </a:buClr>
              <a:buFont typeface="Arial" panose="020B0604020202020204" pitchFamily="34" charset="0"/>
              <a:buChar char="•"/>
              <a:defRPr sz="1100" b="0" i="0" kern="1200">
                <a:solidFill>
                  <a:schemeClr val="accent3"/>
                </a:solidFill>
                <a:latin typeface="+mn-lt"/>
                <a:ea typeface="Verdana" panose="020B0604030504040204" pitchFamily="34" charset="0"/>
                <a:cs typeface="Calibri" panose="020F0502020204030204" pitchFamily="34" charset="0"/>
              </a:defRPr>
            </a:lvl4pPr>
            <a:lvl5pPr marL="542925" indent="-180975" algn="l" defTabSz="914400" rtl="0" eaLnBrk="1" latinLnBrk="0" hangingPunct="1">
              <a:lnSpc>
                <a:spcPct val="100000"/>
              </a:lnSpc>
              <a:spcBef>
                <a:spcPts val="300"/>
              </a:spcBef>
              <a:buClr>
                <a:schemeClr val="accent1"/>
              </a:buClr>
              <a:buFont typeface="Arial" panose="020B0604020202020204" pitchFamily="34" charset="0"/>
              <a:buChar char="•"/>
              <a:defRPr sz="1100" b="0" i="0" kern="1200">
                <a:solidFill>
                  <a:schemeClr val="accent3"/>
                </a:solidFill>
                <a:latin typeface="+mn-lt"/>
                <a:ea typeface="Verdana" panose="020B0604030504040204" pitchFamily="34" charset="0"/>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solidFill>
                  <a:schemeClr val="bg1"/>
                </a:solidFill>
              </a:rPr>
              <a:t>We embrace new ways of working, and have a desire to work with our clients to pivot their capabilities and culture.</a:t>
            </a:r>
          </a:p>
        </p:txBody>
      </p:sp>
      <p:cxnSp>
        <p:nvCxnSpPr>
          <p:cNvPr id="77" name="Straight Connector 76">
            <a:extLst>
              <a:ext uri="{FF2B5EF4-FFF2-40B4-BE49-F238E27FC236}">
                <a16:creationId xmlns:a16="http://schemas.microsoft.com/office/drawing/2014/main" id="{676DF82A-4253-40AF-A8D6-2BFDA62706E3}"/>
              </a:ext>
            </a:extLst>
          </p:cNvPr>
          <p:cNvCxnSpPr>
            <a:cxnSpLocks/>
          </p:cNvCxnSpPr>
          <p:nvPr userDrawn="1"/>
        </p:nvCxnSpPr>
        <p:spPr>
          <a:xfrm>
            <a:off x="542647" y="3236898"/>
            <a:ext cx="11098999"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78" name="Content Placeholder 7">
            <a:extLst>
              <a:ext uri="{FF2B5EF4-FFF2-40B4-BE49-F238E27FC236}">
                <a16:creationId xmlns:a16="http://schemas.microsoft.com/office/drawing/2014/main" id="{F9DC0CC1-F094-4EDA-B59E-4541B290C02B}"/>
              </a:ext>
            </a:extLst>
          </p:cNvPr>
          <p:cNvSpPr txBox="1">
            <a:spLocks/>
          </p:cNvSpPr>
          <p:nvPr userDrawn="1"/>
        </p:nvSpPr>
        <p:spPr>
          <a:xfrm>
            <a:off x="3899573" y="3325243"/>
            <a:ext cx="7747475" cy="503590"/>
          </a:xfrm>
          <a:prstGeom prst="rect">
            <a:avLst/>
          </a:prstGeom>
        </p:spPr>
        <p:txBody>
          <a:bodyPr lIns="72000" tIns="36000" rIns="72000" bIns="36000" numCol="1">
            <a:spAutoFit/>
          </a:bodyPr>
          <a:lstStyle>
            <a:lvl1pPr marL="0" indent="0" algn="l" defTabSz="914400" rtl="0" eaLnBrk="1" latinLnBrk="0" hangingPunct="1">
              <a:lnSpc>
                <a:spcPct val="100000"/>
              </a:lnSpc>
              <a:spcBef>
                <a:spcPts val="600"/>
              </a:spcBef>
              <a:buFont typeface="Arial" panose="020B0604020202020204" pitchFamily="34" charset="0"/>
              <a:buNone/>
              <a:defRPr sz="1400" b="0" i="0" kern="1200">
                <a:solidFill>
                  <a:schemeClr val="accent3"/>
                </a:solidFill>
                <a:latin typeface="+mn-lt"/>
                <a:ea typeface="Verdana" panose="020B0604030504040204" pitchFamily="34" charset="0"/>
                <a:cs typeface="Calibri" panose="020F0502020204030204" pitchFamily="34" charset="0"/>
              </a:defRPr>
            </a:lvl1pPr>
            <a:lvl2pPr marL="0" indent="0" algn="l" defTabSz="914400" rtl="0" eaLnBrk="1" latinLnBrk="0" hangingPunct="1">
              <a:lnSpc>
                <a:spcPct val="100000"/>
              </a:lnSpc>
              <a:spcBef>
                <a:spcPts val="300"/>
              </a:spcBef>
              <a:buFont typeface="Arial Narrow" panose="020B0606020202030204" pitchFamily="34" charset="0"/>
              <a:buNone/>
              <a:defRPr sz="1200" b="0" i="0" kern="1200">
                <a:solidFill>
                  <a:schemeClr val="accent3"/>
                </a:solidFill>
                <a:latin typeface="+mn-lt"/>
                <a:ea typeface="Verdana" panose="020B0604030504040204" pitchFamily="34" charset="0"/>
                <a:cs typeface="Calibri" panose="020F0502020204030204" pitchFamily="34" charset="0"/>
              </a:defRPr>
            </a:lvl2pPr>
            <a:lvl3pPr marL="180975" indent="-180975" algn="l" defTabSz="914400" rtl="0" eaLnBrk="1" latinLnBrk="0" hangingPunct="1">
              <a:lnSpc>
                <a:spcPct val="100000"/>
              </a:lnSpc>
              <a:spcBef>
                <a:spcPts val="300"/>
              </a:spcBef>
              <a:buClr>
                <a:schemeClr val="accent1"/>
              </a:buClr>
              <a:buFont typeface="Arial" panose="020B0604020202020204" pitchFamily="34" charset="0"/>
              <a:buChar char="•"/>
              <a:defRPr sz="1200" b="0" i="0" kern="1200">
                <a:solidFill>
                  <a:schemeClr val="accent3"/>
                </a:solidFill>
                <a:latin typeface="+mn-lt"/>
                <a:ea typeface="Verdana" panose="020B0604030504040204" pitchFamily="34" charset="0"/>
                <a:cs typeface="Calibri" panose="020F0502020204030204" pitchFamily="34" charset="0"/>
              </a:defRPr>
            </a:lvl3pPr>
            <a:lvl4pPr marL="361950" indent="-180975" algn="l" defTabSz="914400" rtl="0" eaLnBrk="1" latinLnBrk="0" hangingPunct="1">
              <a:lnSpc>
                <a:spcPct val="100000"/>
              </a:lnSpc>
              <a:spcBef>
                <a:spcPts val="300"/>
              </a:spcBef>
              <a:buClr>
                <a:schemeClr val="accent1"/>
              </a:buClr>
              <a:buFont typeface="Arial" panose="020B0604020202020204" pitchFamily="34" charset="0"/>
              <a:buChar char="•"/>
              <a:defRPr sz="1100" b="0" i="0" kern="1200">
                <a:solidFill>
                  <a:schemeClr val="accent3"/>
                </a:solidFill>
                <a:latin typeface="+mn-lt"/>
                <a:ea typeface="Verdana" panose="020B0604030504040204" pitchFamily="34" charset="0"/>
                <a:cs typeface="Calibri" panose="020F0502020204030204" pitchFamily="34" charset="0"/>
              </a:defRPr>
            </a:lvl4pPr>
            <a:lvl5pPr marL="542925" indent="-180975" algn="l" defTabSz="914400" rtl="0" eaLnBrk="1" latinLnBrk="0" hangingPunct="1">
              <a:lnSpc>
                <a:spcPct val="100000"/>
              </a:lnSpc>
              <a:spcBef>
                <a:spcPts val="300"/>
              </a:spcBef>
              <a:buClr>
                <a:schemeClr val="accent1"/>
              </a:buClr>
              <a:buFont typeface="Arial" panose="020B0604020202020204" pitchFamily="34" charset="0"/>
              <a:buChar char="•"/>
              <a:defRPr sz="1100" b="0" i="0" kern="1200">
                <a:solidFill>
                  <a:schemeClr val="accent3"/>
                </a:solidFill>
                <a:latin typeface="+mn-lt"/>
                <a:ea typeface="Verdana" panose="020B0604030504040204" pitchFamily="34" charset="0"/>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solidFill>
                  <a:schemeClr val="bg1"/>
                </a:solidFill>
              </a:rPr>
              <a:t>We help our clients transform and advance their businesses, capitalize on digital opportunities, increase revenue, manage risk and regulatory change.</a:t>
            </a:r>
          </a:p>
        </p:txBody>
      </p:sp>
      <p:sp>
        <p:nvSpPr>
          <p:cNvPr id="79" name="Title 3">
            <a:extLst>
              <a:ext uri="{FF2B5EF4-FFF2-40B4-BE49-F238E27FC236}">
                <a16:creationId xmlns:a16="http://schemas.microsoft.com/office/drawing/2014/main" id="{B3A4E22F-5B3C-4665-A624-F761CB73D3DE}"/>
              </a:ext>
            </a:extLst>
          </p:cNvPr>
          <p:cNvSpPr txBox="1">
            <a:spLocks/>
          </p:cNvSpPr>
          <p:nvPr userDrawn="1"/>
        </p:nvSpPr>
        <p:spPr>
          <a:xfrm>
            <a:off x="559048" y="3396530"/>
            <a:ext cx="3223962" cy="361017"/>
          </a:xfrm>
          <a:prstGeom prst="rect">
            <a:avLst/>
          </a:prstGeom>
        </p:spPr>
        <p:txBody>
          <a:bodyPr wrap="square"/>
          <a:lstStyle>
            <a:lvl1pPr algn="l" defTabSz="914400" rtl="0" eaLnBrk="1" latinLnBrk="0" hangingPunct="1">
              <a:lnSpc>
                <a:spcPct val="90000"/>
              </a:lnSpc>
              <a:spcBef>
                <a:spcPct val="0"/>
              </a:spcBef>
              <a:buNone/>
              <a:defRPr sz="2400" b="0" i="0" kern="1200" cap="all" baseline="0">
                <a:solidFill>
                  <a:schemeClr val="tx1"/>
                </a:solidFill>
                <a:latin typeface="Century Gothic" panose="020B0502020202020204" pitchFamily="34" charset="0"/>
                <a:ea typeface="+mj-ea"/>
                <a:cs typeface="+mj-cs"/>
              </a:defRPr>
            </a:lvl1pPr>
          </a:lstStyle>
          <a:p>
            <a:pPr algn="r">
              <a:lnSpc>
                <a:spcPct val="100000"/>
              </a:lnSpc>
            </a:pPr>
            <a:r>
              <a:rPr lang="en-US" sz="1600" b="1" dirty="0">
                <a:solidFill>
                  <a:schemeClr val="accent1"/>
                </a:solidFill>
                <a:ea typeface="Verdana" panose="020B0604030504040204" pitchFamily="34" charset="0"/>
                <a:cs typeface="Calibri" panose="020F0502020204030204" pitchFamily="34" charset="0"/>
              </a:rPr>
              <a:t>TRANSFORMATION SPECIALISTS</a:t>
            </a:r>
          </a:p>
        </p:txBody>
      </p:sp>
      <p:sp>
        <p:nvSpPr>
          <p:cNvPr id="3" name="Footer Placeholder 3">
            <a:extLst>
              <a:ext uri="{FF2B5EF4-FFF2-40B4-BE49-F238E27FC236}">
                <a16:creationId xmlns:a16="http://schemas.microsoft.com/office/drawing/2014/main" id="{E9795D1D-6315-4463-BC9F-323AC872B50C}"/>
              </a:ext>
            </a:extLst>
          </p:cNvPr>
          <p:cNvSpPr>
            <a:spLocks noGrp="1"/>
          </p:cNvSpPr>
          <p:nvPr userDrawn="1">
            <p:ph type="ftr" sz="quarter" idx="3"/>
          </p:nvPr>
        </p:nvSpPr>
        <p:spPr>
          <a:xfrm>
            <a:off x="3895724" y="6463172"/>
            <a:ext cx="7477125" cy="297962"/>
          </a:xfrm>
          <a:prstGeom prst="rect">
            <a:avLst/>
          </a:prstGeom>
          <a:noFill/>
        </p:spPr>
        <p:txBody>
          <a:bodyPr vert="horz" lIns="45720" tIns="36000" rIns="91440" bIns="45720" rtlCol="0" anchor="t" anchorCtr="0">
            <a:spAutoFit/>
          </a:bodyPr>
          <a:lstStyle>
            <a:lvl1pPr>
              <a:defRPr lang="en-US" sz="700" smtClean="0">
                <a:solidFill>
                  <a:schemeClr val="bg2">
                    <a:lumMod val="75000"/>
                  </a:schemeClr>
                </a:solidFill>
              </a:defRPr>
            </a:lvl1pPr>
          </a:lstStyle>
          <a:p>
            <a:r>
              <a:rPr lang="en-US" dirty="0"/>
              <a:t>To edit the footer text go to Insert &gt; Header &amp; Footer</a:t>
            </a:r>
          </a:p>
          <a:p>
            <a:r>
              <a:rPr lang="en-US" dirty="0"/>
              <a:t>Footer can span to two lines </a:t>
            </a:r>
          </a:p>
        </p:txBody>
      </p:sp>
      <p:sp>
        <p:nvSpPr>
          <p:cNvPr id="83" name="TextBox 82">
            <a:extLst>
              <a:ext uri="{FF2B5EF4-FFF2-40B4-BE49-F238E27FC236}">
                <a16:creationId xmlns:a16="http://schemas.microsoft.com/office/drawing/2014/main" id="{A7273567-E1EF-4E44-BB1E-C63EB1B8C790}"/>
              </a:ext>
            </a:extLst>
          </p:cNvPr>
          <p:cNvSpPr txBox="1"/>
          <p:nvPr userDrawn="1"/>
        </p:nvSpPr>
        <p:spPr>
          <a:xfrm>
            <a:off x="550863" y="6486685"/>
            <a:ext cx="4929135" cy="123111"/>
          </a:xfrm>
          <a:prstGeom prst="rect">
            <a:avLst/>
          </a:prstGeom>
          <a:noFill/>
        </p:spPr>
        <p:txBody>
          <a:bodyPr wrap="square" lIns="0" tIns="0" rIns="0" bIns="0" rtlCol="0">
            <a:spAutoFit/>
          </a:bodyPr>
          <a:lstStyle/>
          <a:p>
            <a:pPr marL="0" marR="0" lvl="0" indent="0" algn="l" defTabSz="108834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rPr>
              <a:t>© 2022 The Capital Markets Company. Capco Confidential. All rights reserved.</a:t>
            </a:r>
          </a:p>
        </p:txBody>
      </p:sp>
      <p:sp>
        <p:nvSpPr>
          <p:cNvPr id="84" name="TextBox 83">
            <a:extLst>
              <a:ext uri="{FF2B5EF4-FFF2-40B4-BE49-F238E27FC236}">
                <a16:creationId xmlns:a16="http://schemas.microsoft.com/office/drawing/2014/main" id="{4EA692C8-6E86-4A23-AAEF-0D4E26AA247B}"/>
              </a:ext>
            </a:extLst>
          </p:cNvPr>
          <p:cNvSpPr txBox="1"/>
          <p:nvPr userDrawn="1"/>
        </p:nvSpPr>
        <p:spPr>
          <a:xfrm>
            <a:off x="11372849" y="6423669"/>
            <a:ext cx="298722" cy="269383"/>
          </a:xfrm>
          <a:prstGeom prst="rect">
            <a:avLst/>
          </a:prstGeom>
          <a:noFill/>
        </p:spPr>
        <p:txBody>
          <a:bodyPr wrap="square" lIns="0" tIns="0" rIns="0" bIns="0" rtlCol="0" anchor="ctr" anchorCtr="0">
            <a:noAutofit/>
          </a:bodyPr>
          <a:lstStyle/>
          <a:p>
            <a:pPr marL="0" marR="0" lvl="0" indent="0" algn="r" defTabSz="1088340" rtl="0" eaLnBrk="1" fontAlgn="auto" latinLnBrk="0" hangingPunct="1">
              <a:lnSpc>
                <a:spcPct val="100000"/>
              </a:lnSpc>
              <a:spcBef>
                <a:spcPts val="0"/>
              </a:spcBef>
              <a:spcAft>
                <a:spcPts val="0"/>
              </a:spcAft>
              <a:buClrTx/>
              <a:buSzTx/>
              <a:buFontTx/>
              <a:buNone/>
              <a:tabLst/>
              <a:defRPr/>
            </a:pPr>
            <a:fld id="{3BB745A9-307D-7A4A-B43D-4F1813E0F239}" type="slidenum">
              <a:rPr kumimoji="0" lang="en-US" sz="800" b="0" i="0" u="none" strike="noStrike" kern="1200" cap="none" spc="0" normalizeH="0" baseline="0" noProof="0" smtClean="0">
                <a:ln>
                  <a:noFill/>
                </a:ln>
                <a:solidFill>
                  <a:schemeClr val="bg2">
                    <a:lumMod val="75000"/>
                  </a:schemeClr>
                </a:solidFill>
                <a:effectLst/>
                <a:uLnTx/>
                <a:uFillTx/>
                <a:latin typeface="Calibri" panose="020F0502020204030204" pitchFamily="34" charset="0"/>
                <a:cs typeface="Calibri" panose="020F0502020204030204" pitchFamily="34" charset="0"/>
              </a:rPr>
              <a:pPr marL="0" marR="0" lvl="0" indent="0" algn="r" defTabSz="108834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endParaRPr>
          </a:p>
        </p:txBody>
      </p:sp>
      <p:sp>
        <p:nvSpPr>
          <p:cNvPr id="6" name="Title 3">
            <a:extLst>
              <a:ext uri="{FF2B5EF4-FFF2-40B4-BE49-F238E27FC236}">
                <a16:creationId xmlns:a16="http://schemas.microsoft.com/office/drawing/2014/main" id="{E7016439-0544-4A0F-A74E-27252A4338C7}"/>
              </a:ext>
            </a:extLst>
          </p:cNvPr>
          <p:cNvSpPr txBox="1">
            <a:spLocks/>
          </p:cNvSpPr>
          <p:nvPr userDrawn="1"/>
        </p:nvSpPr>
        <p:spPr>
          <a:xfrm>
            <a:off x="542647" y="365126"/>
            <a:ext cx="11098999" cy="332399"/>
          </a:xfrm>
          <a:prstGeom prst="rect">
            <a:avLst/>
          </a:prstGeom>
        </p:spPr>
        <p:txBody>
          <a:bodyPr vert="horz" lIns="0" tIns="0" rIns="0" bIns="0" rtlCol="0" anchor="t" anchorCtr="0">
            <a:spAutoFit/>
          </a:bodyPr>
          <a:lstStyle>
            <a:lvl1pPr>
              <a:lnSpc>
                <a:spcPct val="90000"/>
              </a:lnSpc>
              <a:spcBef>
                <a:spcPct val="0"/>
              </a:spcBef>
              <a:buNone/>
              <a:defRPr sz="2400" b="0" i="0" cap="all" baseline="0">
                <a:latin typeface="Century Gothic" panose="020B0502020202020204" pitchFamily="34" charset="0"/>
                <a:ea typeface="+mj-ea"/>
                <a:cs typeface="+mj-cs"/>
              </a:defRPr>
            </a:lvl1pPr>
          </a:lstStyle>
          <a:p>
            <a:pPr lvl="0"/>
            <a:r>
              <a:rPr lang="en-US" dirty="0">
                <a:solidFill>
                  <a:schemeClr val="bg1"/>
                </a:solidFill>
              </a:rPr>
              <a:t>Who we are</a:t>
            </a:r>
          </a:p>
        </p:txBody>
      </p:sp>
      <p:grpSp>
        <p:nvGrpSpPr>
          <p:cNvPr id="85" name="Group 84">
            <a:extLst>
              <a:ext uri="{FF2B5EF4-FFF2-40B4-BE49-F238E27FC236}">
                <a16:creationId xmlns:a16="http://schemas.microsoft.com/office/drawing/2014/main" id="{19E91BD4-B508-34B4-67AE-30F6CAABFBB7}"/>
              </a:ext>
            </a:extLst>
          </p:cNvPr>
          <p:cNvGrpSpPr/>
          <p:nvPr userDrawn="1"/>
        </p:nvGrpSpPr>
        <p:grpSpPr>
          <a:xfrm>
            <a:off x="10083045" y="4150394"/>
            <a:ext cx="1288292" cy="789342"/>
            <a:chOff x="9818544" y="3812992"/>
            <a:chExt cx="1288292" cy="789342"/>
          </a:xfrm>
        </p:grpSpPr>
        <p:sp>
          <p:nvSpPr>
            <p:cNvPr id="86" name="TextBox 85">
              <a:extLst>
                <a:ext uri="{FF2B5EF4-FFF2-40B4-BE49-F238E27FC236}">
                  <a16:creationId xmlns:a16="http://schemas.microsoft.com/office/drawing/2014/main" id="{7A964C70-079A-5746-1A21-751240334B6D}"/>
                </a:ext>
              </a:extLst>
            </p:cNvPr>
            <p:cNvSpPr txBox="1"/>
            <p:nvPr/>
          </p:nvSpPr>
          <p:spPr>
            <a:xfrm>
              <a:off x="9818544" y="3812992"/>
              <a:ext cx="1288292" cy="553998"/>
            </a:xfrm>
            <a:prstGeom prst="rect">
              <a:avLst/>
            </a:prstGeom>
            <a:noFill/>
            <a:ln>
              <a:noFill/>
            </a:ln>
          </p:spPr>
          <p:txBody>
            <a:bodyPr wrap="square" lIns="0" tIns="0" rIns="0" bIns="0" rtlCol="0">
              <a:spAutoFit/>
            </a:bodyPr>
            <a:lstStyle/>
            <a:p>
              <a:pPr algn="l"/>
              <a:r>
                <a:rPr lang="sk-SK" sz="5400" b="1" baseline="-25000" dirty="0">
                  <a:solidFill>
                    <a:schemeClr val="tx1"/>
                  </a:solidFill>
                  <a:latin typeface="Century Gothic" panose="020B0502020202020204" pitchFamily="34" charset="0"/>
                </a:rPr>
                <a:t>˜</a:t>
              </a:r>
              <a:r>
                <a:rPr lang="sk-SK" sz="3600" b="1" dirty="0">
                  <a:solidFill>
                    <a:schemeClr val="tx1"/>
                  </a:solidFill>
                  <a:latin typeface="Century Gothic" panose="020B0502020202020204" pitchFamily="34" charset="0"/>
                </a:rPr>
                <a:t>7</a:t>
              </a:r>
              <a:r>
                <a:rPr lang="sk-SK" sz="3600" b="1" i="0" dirty="0">
                  <a:solidFill>
                    <a:schemeClr val="tx1"/>
                  </a:solidFill>
                  <a:latin typeface="Century Gothic" panose="020B0502020202020204" pitchFamily="34" charset="0"/>
                </a:rPr>
                <a:t>000</a:t>
              </a:r>
              <a:endParaRPr lang="en-GB" sz="3600" b="1" i="0" dirty="0">
                <a:solidFill>
                  <a:schemeClr val="tx1"/>
                </a:solidFill>
                <a:latin typeface="Century Gothic" panose="020B0502020202020204" pitchFamily="34" charset="0"/>
              </a:endParaRPr>
            </a:p>
          </p:txBody>
        </p:sp>
        <p:sp>
          <p:nvSpPr>
            <p:cNvPr id="87" name="TextBox 86">
              <a:extLst>
                <a:ext uri="{FF2B5EF4-FFF2-40B4-BE49-F238E27FC236}">
                  <a16:creationId xmlns:a16="http://schemas.microsoft.com/office/drawing/2014/main" id="{9A37E873-7DCB-66BB-43D8-686A7ACE8DF5}"/>
                </a:ext>
              </a:extLst>
            </p:cNvPr>
            <p:cNvSpPr txBox="1"/>
            <p:nvPr/>
          </p:nvSpPr>
          <p:spPr>
            <a:xfrm>
              <a:off x="9855169" y="4340724"/>
              <a:ext cx="1251667" cy="261610"/>
            </a:xfrm>
            <a:prstGeom prst="rect">
              <a:avLst/>
            </a:prstGeom>
            <a:noFill/>
            <a:ln>
              <a:noFill/>
            </a:ln>
          </p:spPr>
          <p:txBody>
            <a:bodyPr wrap="square" lIns="0" tIns="0" rIns="0" bIns="0" rtlCol="0">
              <a:spAutoFit/>
            </a:bodyPr>
            <a:lstStyle/>
            <a:p>
              <a:pPr algn="l"/>
              <a:r>
                <a:rPr lang="sk-SK" sz="1700" i="0" dirty="0">
                  <a:solidFill>
                    <a:schemeClr val="tx1"/>
                  </a:solidFill>
                  <a:latin typeface="Century Gothic" panose="020B0502020202020204" pitchFamily="34" charset="0"/>
                </a:rPr>
                <a:t>EMPLOYEES</a:t>
              </a:r>
              <a:endParaRPr lang="en-GB" sz="1700" i="0" dirty="0">
                <a:solidFill>
                  <a:schemeClr val="tx1"/>
                </a:solidFill>
                <a:latin typeface="Century Gothic" panose="020B0502020202020204" pitchFamily="34" charset="0"/>
              </a:endParaRPr>
            </a:p>
          </p:txBody>
        </p:sp>
      </p:grpSp>
    </p:spTree>
    <p:extLst>
      <p:ext uri="{BB962C8B-B14F-4D97-AF65-F5344CB8AC3E}">
        <p14:creationId xmlns:p14="http://schemas.microsoft.com/office/powerpoint/2010/main" val="88546061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preserve="1">
  <p:cSld name="Closing Slide 1">
    <p:spTree>
      <p:nvGrpSpPr>
        <p:cNvPr id="1" name=""/>
        <p:cNvGrpSpPr/>
        <p:nvPr/>
      </p:nvGrpSpPr>
      <p:grpSpPr>
        <a:xfrm>
          <a:off x="0" y="0"/>
          <a:ext cx="0" cy="0"/>
          <a:chOff x="0" y="0"/>
          <a:chExt cx="0" cy="0"/>
        </a:xfrm>
      </p:grpSpPr>
      <p:sp>
        <p:nvSpPr>
          <p:cNvPr id="66" name="Rectangle 65">
            <a:extLst>
              <a:ext uri="{FF2B5EF4-FFF2-40B4-BE49-F238E27FC236}">
                <a16:creationId xmlns:a16="http://schemas.microsoft.com/office/drawing/2014/main" id="{7F05E94A-1CFD-4A4F-A98A-A76D34B491F4}"/>
              </a:ext>
            </a:extLst>
          </p:cNvPr>
          <p:cNvSpPr/>
          <p:nvPr/>
        </p:nvSpPr>
        <p:spPr>
          <a:xfrm>
            <a:off x="1085548" y="914965"/>
            <a:ext cx="8712331" cy="318924"/>
          </a:xfrm>
          <a:prstGeom prst="rect">
            <a:avLst/>
          </a:prstGeom>
        </p:spPr>
        <p:txBody>
          <a:bodyPr wrap="square" lIns="0" tIns="0" rIns="0" bIns="72000">
            <a:spAutoFit/>
          </a:bodyPr>
          <a:lstStyle/>
          <a:p>
            <a:pPr>
              <a:lnSpc>
                <a:spcPct val="80000"/>
              </a:lnSpc>
            </a:pPr>
            <a:r>
              <a:rPr lang="en-US" altLang="en-US" sz="2000" b="0" i="0" noProof="0" dirty="0">
                <a:solidFill>
                  <a:schemeClr val="tx1"/>
                </a:solidFill>
                <a:latin typeface="Century Gothic" panose="020B0502020202020204" pitchFamily="34" charset="0"/>
              </a:rPr>
              <a:t>ABOUT CAPCO</a:t>
            </a:r>
          </a:p>
        </p:txBody>
      </p:sp>
      <p:sp>
        <p:nvSpPr>
          <p:cNvPr id="69" name="Rectangle 68">
            <a:extLst>
              <a:ext uri="{FF2B5EF4-FFF2-40B4-BE49-F238E27FC236}">
                <a16:creationId xmlns:a16="http://schemas.microsoft.com/office/drawing/2014/main" id="{36D192EF-5E01-4051-B405-56D1246CC661}"/>
              </a:ext>
            </a:extLst>
          </p:cNvPr>
          <p:cNvSpPr/>
          <p:nvPr/>
        </p:nvSpPr>
        <p:spPr>
          <a:xfrm>
            <a:off x="1085548" y="3939409"/>
            <a:ext cx="6975424" cy="318924"/>
          </a:xfrm>
          <a:prstGeom prst="rect">
            <a:avLst/>
          </a:prstGeom>
        </p:spPr>
        <p:txBody>
          <a:bodyPr wrap="square" lIns="0" tIns="0" rIns="0" bIns="72000">
            <a:spAutoFit/>
          </a:bodyPr>
          <a:lstStyle/>
          <a:p>
            <a:pPr>
              <a:lnSpc>
                <a:spcPct val="80000"/>
              </a:lnSpc>
            </a:pPr>
            <a:r>
              <a:rPr lang="en-US" altLang="en-US" sz="2000" b="0" i="0" noProof="0" dirty="0">
                <a:solidFill>
                  <a:schemeClr val="tx1"/>
                </a:solidFill>
                <a:latin typeface="Century Gothic" panose="020B0502020202020204" pitchFamily="34" charset="0"/>
              </a:rPr>
              <a:t>WORLDWIDE OFFICES</a:t>
            </a:r>
          </a:p>
        </p:txBody>
      </p:sp>
      <p:sp>
        <p:nvSpPr>
          <p:cNvPr id="71" name="Rectangle 1">
            <a:extLst>
              <a:ext uri="{FF2B5EF4-FFF2-40B4-BE49-F238E27FC236}">
                <a16:creationId xmlns:a16="http://schemas.microsoft.com/office/drawing/2014/main" id="{06F26A1A-88FA-46F3-8477-4140A6325958}"/>
              </a:ext>
            </a:extLst>
          </p:cNvPr>
          <p:cNvSpPr>
            <a:spLocks noChangeArrowheads="1"/>
          </p:cNvSpPr>
          <p:nvPr/>
        </p:nvSpPr>
        <p:spPr bwMode="auto">
          <a:xfrm>
            <a:off x="1085548" y="1497628"/>
            <a:ext cx="8250455" cy="1933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36000" rIns="0" bIns="0">
            <a:spAutoFit/>
          </a:bodyPr>
          <a:lstStyle/>
          <a:p>
            <a:pPr algn="l">
              <a:spcBef>
                <a:spcPts val="400"/>
              </a:spcBef>
            </a:pPr>
            <a:r>
              <a:rPr lang="en-US" altLang="en-US" sz="1099" b="0" i="0" noProof="0" dirty="0">
                <a:solidFill>
                  <a:schemeClr val="accent3"/>
                </a:solidFill>
                <a:latin typeface="Calibri" panose="020F0502020204030204" pitchFamily="34" charset="0"/>
                <a:cs typeface="Calibri" panose="020F0502020204030204" pitchFamily="34" charset="0"/>
              </a:rPr>
              <a:t>Capco, a Wipro company, is a global technology and management consultancy dedicated to the financial services industry. Our professionals combine innovative thinking with unrivalled industry knowledge to offer our clients consulting expertise, complex technology and package integration, transformation delivery, and managed services, to move their organizations forward.</a:t>
            </a:r>
          </a:p>
          <a:p>
            <a:pPr algn="l">
              <a:spcBef>
                <a:spcPts val="400"/>
              </a:spcBef>
            </a:pPr>
            <a:r>
              <a:rPr lang="en-US" altLang="en-US" sz="1099" b="0" i="0" noProof="0" dirty="0">
                <a:solidFill>
                  <a:schemeClr val="accent3"/>
                </a:solidFill>
                <a:latin typeface="Calibri" panose="020F0502020204030204" pitchFamily="34" charset="0"/>
                <a:cs typeface="Calibri" panose="020F0502020204030204" pitchFamily="34" charset="0"/>
              </a:rPr>
              <a:t> </a:t>
            </a:r>
          </a:p>
          <a:p>
            <a:pPr algn="l">
              <a:spcBef>
                <a:spcPts val="400"/>
              </a:spcBef>
            </a:pPr>
            <a:r>
              <a:rPr lang="en-US" altLang="en-US" sz="1099" b="0" i="0" noProof="0" dirty="0">
                <a:solidFill>
                  <a:schemeClr val="accent3"/>
                </a:solidFill>
                <a:latin typeface="Calibri" panose="020F0502020204030204" pitchFamily="34" charset="0"/>
                <a:cs typeface="Calibri" panose="020F0502020204030204" pitchFamily="34" charset="0"/>
              </a:rPr>
              <a:t>Through our collaborative and efficient approach, we help our clients successfully innovate, increase revenue, manage risk and regulatory change, reduce costs, and enhance controls. We specialize primarily in banking, capital markets, wealth and investment management, finance, risk &amp; compliance and insurance. We also have an energy consulting practice in the US. We serve our clients from offices in leading financial centers across the Americas, Europe, and Asia Pacific.</a:t>
            </a:r>
          </a:p>
          <a:p>
            <a:pPr algn="l">
              <a:spcBef>
                <a:spcPts val="400"/>
              </a:spcBef>
            </a:pPr>
            <a:endParaRPr lang="en-US" altLang="en-US" sz="1099" b="1" i="0" noProof="0" dirty="0">
              <a:solidFill>
                <a:schemeClr val="accent3"/>
              </a:solidFill>
              <a:latin typeface="Calibri" panose="020F0502020204030204" pitchFamily="34" charset="0"/>
              <a:cs typeface="Calibri" panose="020F0502020204030204" pitchFamily="34" charset="0"/>
            </a:endParaRPr>
          </a:p>
          <a:p>
            <a:pPr algn="l">
              <a:spcBef>
                <a:spcPts val="400"/>
              </a:spcBef>
            </a:pPr>
            <a:r>
              <a:rPr lang="en-US" altLang="en-US" sz="1099" b="1" i="0" noProof="0" dirty="0">
                <a:solidFill>
                  <a:schemeClr val="accent3"/>
                </a:solidFill>
                <a:latin typeface="Calibri" panose="020F0502020204030204" pitchFamily="34" charset="0"/>
                <a:cs typeface="Calibri" panose="020F0502020204030204" pitchFamily="34" charset="0"/>
              </a:rPr>
              <a:t>To learn more, visit our website at www.capco.com or follow us on Twitter, Facebook, YouTube, LinkedIn, Instagram and Xing.</a:t>
            </a:r>
          </a:p>
        </p:txBody>
      </p:sp>
      <p:cxnSp>
        <p:nvCxnSpPr>
          <p:cNvPr id="6" name="Straight Connector 5">
            <a:extLst>
              <a:ext uri="{FF2B5EF4-FFF2-40B4-BE49-F238E27FC236}">
                <a16:creationId xmlns:a16="http://schemas.microsoft.com/office/drawing/2014/main" id="{140833EA-32D4-C74E-8684-AA79B6FD6E1C}"/>
              </a:ext>
            </a:extLst>
          </p:cNvPr>
          <p:cNvCxnSpPr>
            <a:cxnSpLocks/>
          </p:cNvCxnSpPr>
          <p:nvPr/>
        </p:nvCxnSpPr>
        <p:spPr>
          <a:xfrm>
            <a:off x="1085548" y="1233889"/>
            <a:ext cx="1882094" cy="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FC05FB02-37E6-1143-96B9-A5158AD54728}"/>
              </a:ext>
            </a:extLst>
          </p:cNvPr>
          <p:cNvCxnSpPr>
            <a:cxnSpLocks/>
          </p:cNvCxnSpPr>
          <p:nvPr/>
        </p:nvCxnSpPr>
        <p:spPr>
          <a:xfrm>
            <a:off x="1085548" y="4239346"/>
            <a:ext cx="2625044"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3BB36D94-8B57-4A9E-A38C-5DFEB34F176A}"/>
              </a:ext>
            </a:extLst>
          </p:cNvPr>
          <p:cNvSpPr txBox="1"/>
          <p:nvPr userDrawn="1"/>
        </p:nvSpPr>
        <p:spPr>
          <a:xfrm>
            <a:off x="1085548" y="4506777"/>
            <a:ext cx="8250454" cy="544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36000" rIns="0" bIns="0">
            <a:spAutoFit/>
          </a:bodyPr>
          <a:lstStyle>
            <a:defPPr>
              <a:defRPr lang="de-DE"/>
            </a:defPPr>
            <a:lvl1pPr>
              <a:spcBef>
                <a:spcPts val="400"/>
              </a:spcBef>
              <a:defRPr sz="1100">
                <a:cs typeface="Arial" pitchFamily="34" charset="0"/>
              </a:defRPr>
            </a:lvl1pPr>
            <a:lvl2pPr marL="742950" indent="-285750" eaLnBrk="0" hangingPunct="0">
              <a:defRPr>
                <a:latin typeface="Arial" pitchFamily="34" charset="0"/>
                <a:cs typeface="Arial" pitchFamily="34" charset="0"/>
              </a:defRPr>
            </a:lvl2pPr>
            <a:lvl3pPr marL="1143000" indent="-228600" eaLnBrk="0" hangingPunct="0">
              <a:defRPr>
                <a:latin typeface="Arial" pitchFamily="34" charset="0"/>
                <a:cs typeface="Arial" pitchFamily="34" charset="0"/>
              </a:defRPr>
            </a:lvl3pPr>
            <a:lvl4pPr marL="1600200" indent="-228600" eaLnBrk="0" hangingPunct="0">
              <a:defRPr>
                <a:latin typeface="Arial" pitchFamily="34" charset="0"/>
                <a:cs typeface="Arial" pitchFamily="34" charset="0"/>
              </a:defRPr>
            </a:lvl4pPr>
            <a:lvl5pPr marL="2057400" indent="-228600" eaLnBrk="0" hangingPunct="0">
              <a:defRPr>
                <a:latin typeface="Arial" pitchFamily="34" charset="0"/>
                <a:cs typeface="Arial" pitchFamily="34" charset="0"/>
              </a:defRPr>
            </a:lvl5pPr>
            <a:lvl6pPr marL="2514600" indent="-228600" eaLnBrk="0" fontAlgn="base" hangingPunct="0">
              <a:spcBef>
                <a:spcPct val="0"/>
              </a:spcBef>
              <a:spcAft>
                <a:spcPct val="0"/>
              </a:spcAft>
              <a:defRPr>
                <a:latin typeface="Arial" pitchFamily="34" charset="0"/>
                <a:cs typeface="Arial" pitchFamily="34" charset="0"/>
              </a:defRPr>
            </a:lvl6pPr>
            <a:lvl7pPr marL="2971800" indent="-228600" eaLnBrk="0" fontAlgn="base" hangingPunct="0">
              <a:spcBef>
                <a:spcPct val="0"/>
              </a:spcBef>
              <a:spcAft>
                <a:spcPct val="0"/>
              </a:spcAft>
              <a:defRPr>
                <a:latin typeface="Arial" pitchFamily="34" charset="0"/>
                <a:cs typeface="Arial" pitchFamily="34" charset="0"/>
              </a:defRPr>
            </a:lvl7pPr>
            <a:lvl8pPr marL="3429000" indent="-228600" eaLnBrk="0" fontAlgn="base" hangingPunct="0">
              <a:spcBef>
                <a:spcPct val="0"/>
              </a:spcBef>
              <a:spcAft>
                <a:spcPct val="0"/>
              </a:spcAft>
              <a:defRPr>
                <a:latin typeface="Arial" pitchFamily="34" charset="0"/>
                <a:cs typeface="Arial" pitchFamily="34" charset="0"/>
              </a:defRPr>
            </a:lvl8pPr>
            <a:lvl9pPr marL="3886200" indent="-228600" eaLnBrk="0" fontAlgn="base" hangingPunct="0">
              <a:spcBef>
                <a:spcPct val="0"/>
              </a:spcBef>
              <a:spcAft>
                <a:spcPct val="0"/>
              </a:spcAft>
              <a:defRPr>
                <a:latin typeface="Arial" pitchFamily="34" charset="0"/>
                <a:cs typeface="Arial" pitchFamily="34" charset="0"/>
              </a:defRPr>
            </a:lvl9pPr>
          </a:lstStyle>
          <a:p>
            <a:pPr marL="0" marR="0" lvl="0" indent="0" algn="l" defTabSz="1088014" rtl="0" eaLnBrk="1" fontAlgn="auto" latinLnBrk="0" hangingPunct="1">
              <a:lnSpc>
                <a:spcPct val="100000"/>
              </a:lnSpc>
              <a:spcBef>
                <a:spcPts val="0"/>
              </a:spcBef>
              <a:spcAft>
                <a:spcPts val="0"/>
              </a:spcAft>
              <a:buClrTx/>
              <a:buSzTx/>
              <a:buFontTx/>
              <a:buNone/>
              <a:tabLst/>
              <a:defRPr/>
            </a:pP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Bangalore </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a:rPr>
              <a:t> Bangkok </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Berlin  </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Bratislava </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Brussels </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a:t>
            </a:r>
            <a:r>
              <a:rPr lang="en-US" sz="1099" b="0" i="0" noProof="0" dirty="0">
                <a:solidFill>
                  <a:schemeClr val="accent3"/>
                </a:solidFill>
                <a:latin typeface="Calibri" panose="020F0502020204030204" pitchFamily="34" charset="0"/>
                <a:ea typeface="Arial" charset="0"/>
                <a:cs typeface="Calibri" panose="020F0502020204030204" pitchFamily="34" charset="0"/>
              </a:rPr>
              <a:t>Charlotte </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a:t>
            </a:r>
            <a:r>
              <a:rPr lang="en-US" sz="1099" b="0" i="0" kern="1200" noProof="0" dirty="0">
                <a:solidFill>
                  <a:schemeClr val="accent3"/>
                </a:solidFill>
                <a:latin typeface="Calibri" panose="020F0502020204030204" pitchFamily="34" charset="0"/>
                <a:ea typeface="Arial" charset="0"/>
                <a:cs typeface="Calibri" panose="020F0502020204030204" pitchFamily="34" charset="0"/>
              </a:rPr>
              <a:t> </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Chicago </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Dallas</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 </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Dusseldorf </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Edinburgh </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Frankfurt</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 </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Geneva</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a:rPr>
              <a:t> </a:t>
            </a:r>
            <a:r>
              <a:rPr lang="en-US" sz="1100" dirty="0">
                <a:solidFill>
                  <a:schemeClr val="accent3"/>
                </a:solidFill>
                <a:effectLst/>
                <a:latin typeface="Calibri" panose="020F0502020204030204" pitchFamily="34" charset="0"/>
                <a:ea typeface="Calibri" panose="020F0502020204030204" pitchFamily="34" charset="0"/>
              </a:rPr>
              <a:t>Gurgaon</a:t>
            </a:r>
            <a:endParaRPr lang="sk-SK" sz="1099" b="0" i="0" kern="1200" noProof="0" dirty="0">
              <a:solidFill>
                <a:schemeClr val="accent3"/>
              </a:solidFill>
              <a:effectLst/>
              <a:latin typeface="Calibri" panose="020F0502020204030204" pitchFamily="34" charset="0"/>
              <a:ea typeface="+mn-ea"/>
              <a:cs typeface="Calibri" panose="020F0502020204030204" pitchFamily="34" charset="0"/>
              <a:sym typeface="Wingdings" panose="05000000000000000000" pitchFamily="2" charset="2"/>
            </a:endParaRPr>
          </a:p>
          <a:p>
            <a:pPr marL="0" marR="0" lvl="0" indent="0" algn="l" defTabSz="1088014" rtl="0" eaLnBrk="1" fontAlgn="auto" latinLnBrk="0" hangingPunct="1">
              <a:lnSpc>
                <a:spcPct val="100000"/>
              </a:lnSpc>
              <a:spcBef>
                <a:spcPts val="0"/>
              </a:spcBef>
              <a:spcAft>
                <a:spcPts val="0"/>
              </a:spcAft>
              <a:buClrTx/>
              <a:buSzTx/>
              <a:buFontTx/>
              <a:buNone/>
              <a:tabLst/>
              <a:defRPr/>
            </a:pPr>
            <a:r>
              <a:rPr lang="en-GB" sz="1100" b="0" i="0" u="none" strike="noStrike" dirty="0">
                <a:solidFill>
                  <a:schemeClr val="accent3"/>
                </a:solidFill>
                <a:latin typeface="+mn-lt"/>
              </a:rPr>
              <a:t>Hartford</a:t>
            </a:r>
            <a:r>
              <a:rPr lang="sk-SK" sz="1100" b="0" i="0" u="none" strike="noStrike" dirty="0">
                <a:solidFill>
                  <a:schemeClr val="accent3"/>
                </a:solidFill>
                <a:latin typeface="+mn-lt"/>
              </a:rPr>
              <a:t> </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a:t>
            </a:r>
            <a:r>
              <a:rPr lang="sk-SK" sz="1100" b="0" i="0" u="none" strike="noStrike" dirty="0">
                <a:solidFill>
                  <a:schemeClr val="accent3"/>
                </a:solidFill>
                <a:latin typeface="+mn-lt"/>
              </a:rPr>
              <a:t> </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Hong Kong </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Houston</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 </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Kuala Lumpur</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 </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London</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a:rPr>
              <a:t> </a:t>
            </a:r>
            <a:r>
              <a:rPr lang="en-US" sz="1100" dirty="0">
                <a:solidFill>
                  <a:schemeClr val="accent3"/>
                </a:solidFill>
                <a:effectLst/>
                <a:latin typeface="Calibri" panose="020F0502020204030204" pitchFamily="34" charset="0"/>
                <a:ea typeface="Calibri" panose="020F0502020204030204" pitchFamily="34" charset="0"/>
              </a:rPr>
              <a:t>Mumbai</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a:rPr>
              <a:t> Munich  </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New York</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 </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Orlando</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 </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Paris</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 </a:t>
            </a:r>
            <a:r>
              <a:rPr lang="en-US" sz="1099" b="0" i="0" u="none" baseline="0" noProof="0" dirty="0">
                <a:solidFill>
                  <a:schemeClr val="accent3"/>
                </a:solidFill>
                <a:latin typeface="Calibri" panose="020F0502020204030204" pitchFamily="34" charset="0"/>
                <a:cs typeface="Calibri" panose="020F0502020204030204" pitchFamily="34" charset="0"/>
              </a:rPr>
              <a:t>Pune </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Sao Paulo</a:t>
            </a:r>
            <a:r>
              <a:rPr lang="en-US" altLang="en-US" sz="1099" b="0" i="0" noProof="0" dirty="0">
                <a:solidFill>
                  <a:schemeClr val="accent3"/>
                </a:solidFill>
                <a:latin typeface="Calibri" panose="020F0502020204030204" pitchFamily="34" charset="0"/>
                <a:cs typeface="Calibri" panose="020F0502020204030204" pitchFamily="34" charset="0"/>
                <a:sym typeface="Wingdings" panose="05000000000000000000" pitchFamily="2" charset="2"/>
              </a:rPr>
              <a:t>  </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Singapore</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Toronto</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 Tysons Corner  </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Vienna </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Warsaw</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 </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a:rPr>
              <a:t> </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Washington, D.C.</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 </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Zurich</a:t>
            </a:r>
          </a:p>
        </p:txBody>
      </p:sp>
      <p:sp>
        <p:nvSpPr>
          <p:cNvPr id="26" name="TextBox 25">
            <a:extLst>
              <a:ext uri="{FF2B5EF4-FFF2-40B4-BE49-F238E27FC236}">
                <a16:creationId xmlns:a16="http://schemas.microsoft.com/office/drawing/2014/main" id="{BB85980E-FECB-4E8C-BD95-0A2A03C55DA9}"/>
              </a:ext>
            </a:extLst>
          </p:cNvPr>
          <p:cNvSpPr txBox="1"/>
          <p:nvPr userDrawn="1"/>
        </p:nvSpPr>
        <p:spPr>
          <a:xfrm>
            <a:off x="550863" y="6486685"/>
            <a:ext cx="4929135" cy="123111"/>
          </a:xfrm>
          <a:prstGeom prst="rect">
            <a:avLst/>
          </a:prstGeom>
          <a:noFill/>
        </p:spPr>
        <p:txBody>
          <a:bodyPr wrap="square" lIns="0" tIns="0" rIns="0" bIns="0" rtlCol="0">
            <a:spAutoFit/>
          </a:bodyPr>
          <a:lstStyle/>
          <a:p>
            <a:pPr marL="0" marR="0" lvl="0" indent="0" algn="l" defTabSz="108834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rPr>
              <a:t>© 2022 The Capital Markets Company. Capco Confidential. All rights reserved.</a:t>
            </a:r>
          </a:p>
        </p:txBody>
      </p:sp>
      <p:pic>
        <p:nvPicPr>
          <p:cNvPr id="25" name="Graphic 24">
            <a:extLst>
              <a:ext uri="{FF2B5EF4-FFF2-40B4-BE49-F238E27FC236}">
                <a16:creationId xmlns:a16="http://schemas.microsoft.com/office/drawing/2014/main" id="{7CE11AF6-26F2-430D-94BF-EB81946D750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9591446" y="5451047"/>
            <a:ext cx="1515005" cy="768653"/>
          </a:xfrm>
          <a:prstGeom prst="rect">
            <a:avLst/>
          </a:prstGeom>
        </p:spPr>
      </p:pic>
      <p:grpSp>
        <p:nvGrpSpPr>
          <p:cNvPr id="29" name="Group 28">
            <a:extLst>
              <a:ext uri="{FF2B5EF4-FFF2-40B4-BE49-F238E27FC236}">
                <a16:creationId xmlns:a16="http://schemas.microsoft.com/office/drawing/2014/main" id="{21341EFD-7E61-4A3F-8F04-4AD91AB4F427}"/>
              </a:ext>
            </a:extLst>
          </p:cNvPr>
          <p:cNvGrpSpPr/>
          <p:nvPr userDrawn="1"/>
        </p:nvGrpSpPr>
        <p:grpSpPr>
          <a:xfrm>
            <a:off x="1085548" y="5530216"/>
            <a:ext cx="1263401" cy="461373"/>
            <a:chOff x="559048" y="5530216"/>
            <a:chExt cx="1263401" cy="461373"/>
          </a:xfrm>
        </p:grpSpPr>
        <p:grpSp>
          <p:nvGrpSpPr>
            <p:cNvPr id="30" name="Group 29">
              <a:extLst>
                <a:ext uri="{FF2B5EF4-FFF2-40B4-BE49-F238E27FC236}">
                  <a16:creationId xmlns:a16="http://schemas.microsoft.com/office/drawing/2014/main" id="{2EB79C9D-7938-419F-9B16-7A32B1754A1D}"/>
                </a:ext>
              </a:extLst>
            </p:cNvPr>
            <p:cNvGrpSpPr/>
            <p:nvPr userDrawn="1"/>
          </p:nvGrpSpPr>
          <p:grpSpPr>
            <a:xfrm>
              <a:off x="559049" y="5773489"/>
              <a:ext cx="1263400" cy="218100"/>
              <a:chOff x="1514005" y="5788895"/>
              <a:chExt cx="1533617" cy="264748"/>
            </a:xfrm>
            <a:solidFill>
              <a:schemeClr val="accent1"/>
            </a:solidFill>
          </p:grpSpPr>
          <p:pic>
            <p:nvPicPr>
              <p:cNvPr id="32" name="Graphic 31">
                <a:hlinkClick r:id="rId4"/>
                <a:extLst>
                  <a:ext uri="{FF2B5EF4-FFF2-40B4-BE49-F238E27FC236}">
                    <a16:creationId xmlns:a16="http://schemas.microsoft.com/office/drawing/2014/main" id="{87B7139F-F990-41B0-99B8-FA5A9AD6D33C}"/>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1514005" y="5846800"/>
                <a:ext cx="186171" cy="148937"/>
              </a:xfrm>
              <a:prstGeom prst="rect">
                <a:avLst/>
              </a:prstGeom>
            </p:spPr>
          </p:pic>
          <p:pic>
            <p:nvPicPr>
              <p:cNvPr id="33" name="Graphic 32">
                <a:hlinkClick r:id="rId7"/>
                <a:extLst>
                  <a:ext uri="{FF2B5EF4-FFF2-40B4-BE49-F238E27FC236}">
                    <a16:creationId xmlns:a16="http://schemas.microsoft.com/office/drawing/2014/main" id="{CB4A780C-128C-4B57-95FA-1F4D0338B46E}"/>
                  </a:ext>
                </a:extLst>
              </p:cNvPr>
              <p:cNvPicPr>
                <a:picLocks noChangeAspect="1"/>
              </p:cNvPicPr>
              <p:nvPr userDrawn="1"/>
            </p:nvPicPr>
            <p:blipFill>
              <a:blip r:embed="rId8">
                <a:extLst>
                  <a:ext uri="{96DAC541-7B7A-43D3-8B79-37D633B846F1}">
                    <asvg:svgBlip xmlns:asvg="http://schemas.microsoft.com/office/drawing/2016/SVG/main" r:embed="rId9"/>
                  </a:ext>
                </a:extLst>
              </a:blip>
              <a:stretch>
                <a:fillRect/>
              </a:stretch>
            </p:blipFill>
            <p:spPr>
              <a:xfrm>
                <a:off x="1775427" y="5825098"/>
                <a:ext cx="102583" cy="192343"/>
              </a:xfrm>
              <a:prstGeom prst="rect">
                <a:avLst/>
              </a:prstGeom>
            </p:spPr>
          </p:pic>
          <p:pic>
            <p:nvPicPr>
              <p:cNvPr id="34" name="Graphic 33">
                <a:hlinkClick r:id="rId10"/>
                <a:extLst>
                  <a:ext uri="{FF2B5EF4-FFF2-40B4-BE49-F238E27FC236}">
                    <a16:creationId xmlns:a16="http://schemas.microsoft.com/office/drawing/2014/main" id="{4909B5DA-4107-4E13-A296-D48F4D7FECE8}"/>
                  </a:ext>
                </a:extLst>
              </p:cNvPr>
              <p:cNvPicPr>
                <a:picLocks noChangeAspect="1"/>
              </p:cNvPicPr>
              <p:nvPr userDrawn="1"/>
            </p:nvPicPr>
            <p:blipFill>
              <a:blip r:embed="rId11">
                <a:extLst>
                  <a:ext uri="{96DAC541-7B7A-43D3-8B79-37D633B846F1}">
                    <asvg:svgBlip xmlns:asvg="http://schemas.microsoft.com/office/drawing/2016/SVG/main" r:embed="rId12"/>
                  </a:ext>
                </a:extLst>
              </a:blip>
              <a:stretch>
                <a:fillRect/>
              </a:stretch>
            </p:blipFill>
            <p:spPr>
              <a:xfrm>
                <a:off x="1969918" y="5844002"/>
                <a:ext cx="206045" cy="154534"/>
              </a:xfrm>
              <a:prstGeom prst="rect">
                <a:avLst/>
              </a:prstGeom>
            </p:spPr>
          </p:pic>
          <p:pic>
            <p:nvPicPr>
              <p:cNvPr id="35" name="Graphic 34">
                <a:hlinkClick r:id="rId13"/>
                <a:extLst>
                  <a:ext uri="{FF2B5EF4-FFF2-40B4-BE49-F238E27FC236}">
                    <a16:creationId xmlns:a16="http://schemas.microsoft.com/office/drawing/2014/main" id="{3383CBB6-5876-4A79-A1BF-3541EBAC2E69}"/>
                  </a:ext>
                </a:extLst>
              </p:cNvPr>
              <p:cNvPicPr>
                <a:picLocks noChangeAspect="1"/>
              </p:cNvPicPr>
              <p:nvPr userDrawn="1"/>
            </p:nvPicPr>
            <p:blipFill>
              <a:blip r:embed="rId14">
                <a:extLst>
                  <a:ext uri="{96DAC541-7B7A-43D3-8B79-37D633B846F1}">
                    <asvg:svgBlip xmlns:asvg="http://schemas.microsoft.com/office/drawing/2016/SVG/main" r:embed="rId15"/>
                  </a:ext>
                </a:extLst>
              </a:blip>
              <a:stretch>
                <a:fillRect/>
              </a:stretch>
            </p:blipFill>
            <p:spPr>
              <a:xfrm>
                <a:off x="2575529" y="5831663"/>
                <a:ext cx="168012" cy="179213"/>
              </a:xfrm>
              <a:prstGeom prst="rect">
                <a:avLst/>
              </a:prstGeom>
            </p:spPr>
          </p:pic>
          <p:pic>
            <p:nvPicPr>
              <p:cNvPr id="36" name="Graphic 35">
                <a:hlinkClick r:id="rId16"/>
                <a:extLst>
                  <a:ext uri="{FF2B5EF4-FFF2-40B4-BE49-F238E27FC236}">
                    <a16:creationId xmlns:a16="http://schemas.microsoft.com/office/drawing/2014/main" id="{51D28573-C498-4977-AF6F-B0E9789AD4C1}"/>
                  </a:ext>
                </a:extLst>
              </p:cNvPr>
              <p:cNvPicPr>
                <a:picLocks noChangeAspect="1"/>
              </p:cNvPicPr>
              <p:nvPr userDrawn="1"/>
            </p:nvPicPr>
            <p:blipFill>
              <a:blip r:embed="rId17">
                <a:extLst>
                  <a:ext uri="{96DAC541-7B7A-43D3-8B79-37D633B846F1}">
                    <asvg:svgBlip xmlns:asvg="http://schemas.microsoft.com/office/drawing/2016/SVG/main" r:embed="rId18"/>
                  </a:ext>
                </a:extLst>
              </a:blip>
              <a:stretch>
                <a:fillRect/>
              </a:stretch>
            </p:blipFill>
            <p:spPr>
              <a:xfrm>
                <a:off x="2292666" y="5838261"/>
                <a:ext cx="166016" cy="166016"/>
              </a:xfrm>
              <a:prstGeom prst="rect">
                <a:avLst/>
              </a:prstGeom>
            </p:spPr>
          </p:pic>
          <p:pic>
            <p:nvPicPr>
              <p:cNvPr id="37" name="Graphic 36">
                <a:hlinkClick r:id="rId19"/>
                <a:extLst>
                  <a:ext uri="{FF2B5EF4-FFF2-40B4-BE49-F238E27FC236}">
                    <a16:creationId xmlns:a16="http://schemas.microsoft.com/office/drawing/2014/main" id="{0E993D2A-B117-4BD8-999B-F4BCB70C904B}"/>
                  </a:ext>
                </a:extLst>
              </p:cNvPr>
              <p:cNvPicPr>
                <a:picLocks noChangeAspect="1"/>
              </p:cNvPicPr>
              <p:nvPr userDrawn="1"/>
            </p:nvPicPr>
            <p:blipFill>
              <a:blip r:embed="rId20">
                <a:extLst>
                  <a:ext uri="{96DAC541-7B7A-43D3-8B79-37D633B846F1}">
                    <asvg:svgBlip xmlns:asvg="http://schemas.microsoft.com/office/drawing/2016/SVG/main" r:embed="rId21"/>
                  </a:ext>
                </a:extLst>
              </a:blip>
              <a:stretch>
                <a:fillRect/>
              </a:stretch>
            </p:blipFill>
            <p:spPr>
              <a:xfrm>
                <a:off x="2826999" y="5788895"/>
                <a:ext cx="220623" cy="264748"/>
              </a:xfrm>
              <a:prstGeom prst="rect">
                <a:avLst/>
              </a:prstGeom>
            </p:spPr>
          </p:pic>
        </p:grpSp>
        <p:pic>
          <p:nvPicPr>
            <p:cNvPr id="31" name="Graphic 30">
              <a:hlinkClick r:id="rId22"/>
              <a:extLst>
                <a:ext uri="{FF2B5EF4-FFF2-40B4-BE49-F238E27FC236}">
                  <a16:creationId xmlns:a16="http://schemas.microsoft.com/office/drawing/2014/main" id="{E4C04D6A-1E59-4082-9128-8E6097D03D86}"/>
                </a:ext>
              </a:extLst>
            </p:cNvPr>
            <p:cNvPicPr>
              <a:picLocks noChangeAspect="1"/>
            </p:cNvPicPr>
            <p:nvPr userDrawn="1"/>
          </p:nvPicPr>
          <p:blipFill>
            <a:blip r:embed="rId23">
              <a:extLst>
                <a:ext uri="{96DAC541-7B7A-43D3-8B79-37D633B846F1}">
                  <asvg:svgBlip xmlns:asvg="http://schemas.microsoft.com/office/drawing/2016/SVG/main" r:embed="rId24"/>
                </a:ext>
              </a:extLst>
            </a:blip>
            <a:stretch>
              <a:fillRect/>
            </a:stretch>
          </p:blipFill>
          <p:spPr>
            <a:xfrm>
              <a:off x="559048" y="5530216"/>
              <a:ext cx="1263400" cy="178362"/>
            </a:xfrm>
            <a:prstGeom prst="rect">
              <a:avLst/>
            </a:prstGeom>
          </p:spPr>
        </p:pic>
      </p:grpSp>
    </p:spTree>
    <p:extLst>
      <p:ext uri="{BB962C8B-B14F-4D97-AF65-F5344CB8AC3E}">
        <p14:creationId xmlns:p14="http://schemas.microsoft.com/office/powerpoint/2010/main" val="825093551"/>
      </p:ext>
    </p:extLst>
  </p:cSld>
  <p:clrMapOvr>
    <a:masterClrMapping/>
  </p:clrMapOvr>
  <p:extLst>
    <p:ext uri="{DCECCB84-F9BA-43D5-87BE-67443E8EF086}">
      <p15:sldGuideLst xmlns:p15="http://schemas.microsoft.com/office/powerpoint/2012/main"/>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p:cSld name="Closing Slide 2">
    <p:bg>
      <p:bgPr>
        <a:solidFill>
          <a:schemeClr val="tx1"/>
        </a:solidFill>
        <a:effectLst/>
      </p:bgPr>
    </p:bg>
    <p:spTree>
      <p:nvGrpSpPr>
        <p:cNvPr id="1" name=""/>
        <p:cNvGrpSpPr/>
        <p:nvPr/>
      </p:nvGrpSpPr>
      <p:grpSpPr>
        <a:xfrm>
          <a:off x="0" y="0"/>
          <a:ext cx="0" cy="0"/>
          <a:chOff x="0" y="0"/>
          <a:chExt cx="0" cy="0"/>
        </a:xfrm>
      </p:grpSpPr>
      <p:sp>
        <p:nvSpPr>
          <p:cNvPr id="66" name="Rectangle 65">
            <a:extLst>
              <a:ext uri="{FF2B5EF4-FFF2-40B4-BE49-F238E27FC236}">
                <a16:creationId xmlns:a16="http://schemas.microsoft.com/office/drawing/2014/main" id="{7F05E94A-1CFD-4A4F-A98A-A76D34B491F4}"/>
              </a:ext>
            </a:extLst>
          </p:cNvPr>
          <p:cNvSpPr/>
          <p:nvPr/>
        </p:nvSpPr>
        <p:spPr>
          <a:xfrm>
            <a:off x="1085548" y="914965"/>
            <a:ext cx="8712331" cy="318924"/>
          </a:xfrm>
          <a:prstGeom prst="rect">
            <a:avLst/>
          </a:prstGeom>
        </p:spPr>
        <p:txBody>
          <a:bodyPr wrap="square" lIns="0" tIns="0" rIns="0" bIns="72000">
            <a:spAutoFit/>
          </a:bodyPr>
          <a:lstStyle/>
          <a:p>
            <a:pPr>
              <a:lnSpc>
                <a:spcPct val="80000"/>
              </a:lnSpc>
            </a:pPr>
            <a:r>
              <a:rPr lang="en-US" altLang="en-US" sz="2000" b="0" i="0" noProof="0" dirty="0">
                <a:solidFill>
                  <a:schemeClr val="bg1"/>
                </a:solidFill>
                <a:latin typeface="Century Gothic" panose="020B0502020202020204" pitchFamily="34" charset="0"/>
              </a:rPr>
              <a:t>ABOUT CAPCO</a:t>
            </a:r>
          </a:p>
        </p:txBody>
      </p:sp>
      <p:sp>
        <p:nvSpPr>
          <p:cNvPr id="69" name="Rectangle 68">
            <a:extLst>
              <a:ext uri="{FF2B5EF4-FFF2-40B4-BE49-F238E27FC236}">
                <a16:creationId xmlns:a16="http://schemas.microsoft.com/office/drawing/2014/main" id="{36D192EF-5E01-4051-B405-56D1246CC661}"/>
              </a:ext>
            </a:extLst>
          </p:cNvPr>
          <p:cNvSpPr/>
          <p:nvPr/>
        </p:nvSpPr>
        <p:spPr>
          <a:xfrm>
            <a:off x="1085548" y="3939409"/>
            <a:ext cx="6975424" cy="318924"/>
          </a:xfrm>
          <a:prstGeom prst="rect">
            <a:avLst/>
          </a:prstGeom>
        </p:spPr>
        <p:txBody>
          <a:bodyPr wrap="square" lIns="0" tIns="0" rIns="0" bIns="72000">
            <a:spAutoFit/>
          </a:bodyPr>
          <a:lstStyle/>
          <a:p>
            <a:pPr>
              <a:lnSpc>
                <a:spcPct val="80000"/>
              </a:lnSpc>
            </a:pPr>
            <a:r>
              <a:rPr lang="en-US" altLang="en-US" sz="2000" b="0" i="0" noProof="0" dirty="0">
                <a:solidFill>
                  <a:schemeClr val="bg1"/>
                </a:solidFill>
                <a:latin typeface="Century Gothic" panose="020B0502020202020204" pitchFamily="34" charset="0"/>
              </a:rPr>
              <a:t>WORLDWIDE OFFICES</a:t>
            </a:r>
          </a:p>
        </p:txBody>
      </p:sp>
      <p:sp>
        <p:nvSpPr>
          <p:cNvPr id="71" name="Rectangle 1">
            <a:extLst>
              <a:ext uri="{FF2B5EF4-FFF2-40B4-BE49-F238E27FC236}">
                <a16:creationId xmlns:a16="http://schemas.microsoft.com/office/drawing/2014/main" id="{06F26A1A-88FA-46F3-8477-4140A6325958}"/>
              </a:ext>
            </a:extLst>
          </p:cNvPr>
          <p:cNvSpPr>
            <a:spLocks noChangeArrowheads="1"/>
          </p:cNvSpPr>
          <p:nvPr/>
        </p:nvSpPr>
        <p:spPr bwMode="auto">
          <a:xfrm>
            <a:off x="1085548" y="1497628"/>
            <a:ext cx="8250455" cy="1933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36000" rIns="0" bIns="0">
            <a:spAutoFit/>
          </a:bodyPr>
          <a:lstStyle/>
          <a:p>
            <a:pPr algn="l">
              <a:spcBef>
                <a:spcPts val="400"/>
              </a:spcBef>
            </a:pPr>
            <a:r>
              <a:rPr lang="en-US" altLang="en-US" sz="1099" b="0" i="0" noProof="0" dirty="0">
                <a:solidFill>
                  <a:schemeClr val="bg1"/>
                </a:solidFill>
                <a:latin typeface="Calibri" panose="020F0502020204030204" pitchFamily="34" charset="0"/>
                <a:cs typeface="Calibri" panose="020F0502020204030204" pitchFamily="34" charset="0"/>
              </a:rPr>
              <a:t>Capco, a Wipro company, is a global technology and management consultancy dedicated to the financial services industry. Our professionals combine innovative thinking with unrivalled industry knowledge to offer our clients consulting expertise, complex technology and package integration, transformation delivery, and managed services, to move their organizations forward.</a:t>
            </a:r>
          </a:p>
          <a:p>
            <a:pPr algn="l">
              <a:spcBef>
                <a:spcPts val="400"/>
              </a:spcBef>
            </a:pPr>
            <a:r>
              <a:rPr lang="en-US" altLang="en-US" sz="1099" b="0" i="0" noProof="0" dirty="0">
                <a:solidFill>
                  <a:schemeClr val="bg1"/>
                </a:solidFill>
                <a:latin typeface="Calibri" panose="020F0502020204030204" pitchFamily="34" charset="0"/>
                <a:cs typeface="Calibri" panose="020F0502020204030204" pitchFamily="34" charset="0"/>
              </a:rPr>
              <a:t> </a:t>
            </a:r>
          </a:p>
          <a:p>
            <a:pPr algn="l">
              <a:spcBef>
                <a:spcPts val="400"/>
              </a:spcBef>
            </a:pPr>
            <a:r>
              <a:rPr lang="en-US" altLang="en-US" sz="1099" b="0" i="0" noProof="0" dirty="0">
                <a:solidFill>
                  <a:schemeClr val="bg1"/>
                </a:solidFill>
                <a:latin typeface="Calibri" panose="020F0502020204030204" pitchFamily="34" charset="0"/>
                <a:cs typeface="Calibri" panose="020F0502020204030204" pitchFamily="34" charset="0"/>
              </a:rPr>
              <a:t>Through our collaborative and efficient approach, we help our clients successfully innovate, increase revenue, manage risk and regulatory change, reduce costs, and enhance controls. We specialize primarily in banking, capital markets, wealth and investment management, finance, risk &amp; compliance and insurance. We also have an energy consulting practice in the US. We serve our clients from offices in leading financial centers across the Americas, Europe, and Asia Pacific.</a:t>
            </a:r>
          </a:p>
          <a:p>
            <a:pPr algn="l">
              <a:spcBef>
                <a:spcPts val="400"/>
              </a:spcBef>
            </a:pPr>
            <a:endParaRPr lang="en-US" altLang="en-US" sz="1099" b="1" i="0" noProof="0" dirty="0">
              <a:solidFill>
                <a:schemeClr val="bg1"/>
              </a:solidFill>
              <a:latin typeface="Calibri" panose="020F0502020204030204" pitchFamily="34" charset="0"/>
              <a:cs typeface="Calibri" panose="020F0502020204030204" pitchFamily="34" charset="0"/>
            </a:endParaRPr>
          </a:p>
          <a:p>
            <a:pPr algn="l">
              <a:spcBef>
                <a:spcPts val="400"/>
              </a:spcBef>
            </a:pPr>
            <a:r>
              <a:rPr lang="en-US" altLang="en-US" sz="1099" b="1" i="0" noProof="0" dirty="0">
                <a:solidFill>
                  <a:schemeClr val="bg1"/>
                </a:solidFill>
                <a:latin typeface="Calibri" panose="020F0502020204030204" pitchFamily="34" charset="0"/>
                <a:cs typeface="Calibri" panose="020F0502020204030204" pitchFamily="34" charset="0"/>
              </a:rPr>
              <a:t>To learn more, visit our website at www.capco.com or follow us on Twitter, Facebook, YouTube, LinkedIn, Instagram and Xing.</a:t>
            </a:r>
          </a:p>
        </p:txBody>
      </p:sp>
      <p:cxnSp>
        <p:nvCxnSpPr>
          <p:cNvPr id="17" name="Straight Connector 16">
            <a:extLst>
              <a:ext uri="{FF2B5EF4-FFF2-40B4-BE49-F238E27FC236}">
                <a16:creationId xmlns:a16="http://schemas.microsoft.com/office/drawing/2014/main" id="{29D41CE5-B645-CE42-AF47-2B27CAEA57DD}"/>
              </a:ext>
            </a:extLst>
          </p:cNvPr>
          <p:cNvCxnSpPr>
            <a:cxnSpLocks/>
          </p:cNvCxnSpPr>
          <p:nvPr userDrawn="1"/>
        </p:nvCxnSpPr>
        <p:spPr>
          <a:xfrm>
            <a:off x="1085548" y="1233889"/>
            <a:ext cx="1882094" cy="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B4392E70-71E5-C54E-AB5B-9A6E0A15B35C}"/>
              </a:ext>
            </a:extLst>
          </p:cNvPr>
          <p:cNvCxnSpPr>
            <a:cxnSpLocks/>
          </p:cNvCxnSpPr>
          <p:nvPr userDrawn="1"/>
        </p:nvCxnSpPr>
        <p:spPr>
          <a:xfrm>
            <a:off x="1085548" y="4239346"/>
            <a:ext cx="2625044"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B9EC30E5-9D85-4F86-88C2-467B66D73752}"/>
              </a:ext>
            </a:extLst>
          </p:cNvPr>
          <p:cNvSpPr txBox="1"/>
          <p:nvPr userDrawn="1"/>
        </p:nvSpPr>
        <p:spPr>
          <a:xfrm>
            <a:off x="1085548" y="4506777"/>
            <a:ext cx="8250454" cy="544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36000" rIns="0" bIns="0">
            <a:spAutoFit/>
          </a:bodyPr>
          <a:lstStyle>
            <a:defPPr>
              <a:defRPr lang="de-DE"/>
            </a:defPPr>
            <a:lvl1pPr>
              <a:spcBef>
                <a:spcPts val="400"/>
              </a:spcBef>
              <a:defRPr sz="1100">
                <a:cs typeface="Arial" pitchFamily="34" charset="0"/>
              </a:defRPr>
            </a:lvl1pPr>
            <a:lvl2pPr marL="742950" indent="-285750" eaLnBrk="0" hangingPunct="0">
              <a:defRPr>
                <a:latin typeface="Arial" pitchFamily="34" charset="0"/>
                <a:cs typeface="Arial" pitchFamily="34" charset="0"/>
              </a:defRPr>
            </a:lvl2pPr>
            <a:lvl3pPr marL="1143000" indent="-228600" eaLnBrk="0" hangingPunct="0">
              <a:defRPr>
                <a:latin typeface="Arial" pitchFamily="34" charset="0"/>
                <a:cs typeface="Arial" pitchFamily="34" charset="0"/>
              </a:defRPr>
            </a:lvl3pPr>
            <a:lvl4pPr marL="1600200" indent="-228600" eaLnBrk="0" hangingPunct="0">
              <a:defRPr>
                <a:latin typeface="Arial" pitchFamily="34" charset="0"/>
                <a:cs typeface="Arial" pitchFamily="34" charset="0"/>
              </a:defRPr>
            </a:lvl4pPr>
            <a:lvl5pPr marL="2057400" indent="-228600" eaLnBrk="0" hangingPunct="0">
              <a:defRPr>
                <a:latin typeface="Arial" pitchFamily="34" charset="0"/>
                <a:cs typeface="Arial" pitchFamily="34" charset="0"/>
              </a:defRPr>
            </a:lvl5pPr>
            <a:lvl6pPr marL="2514600" indent="-228600" eaLnBrk="0" fontAlgn="base" hangingPunct="0">
              <a:spcBef>
                <a:spcPct val="0"/>
              </a:spcBef>
              <a:spcAft>
                <a:spcPct val="0"/>
              </a:spcAft>
              <a:defRPr>
                <a:latin typeface="Arial" pitchFamily="34" charset="0"/>
                <a:cs typeface="Arial" pitchFamily="34" charset="0"/>
              </a:defRPr>
            </a:lvl6pPr>
            <a:lvl7pPr marL="2971800" indent="-228600" eaLnBrk="0" fontAlgn="base" hangingPunct="0">
              <a:spcBef>
                <a:spcPct val="0"/>
              </a:spcBef>
              <a:spcAft>
                <a:spcPct val="0"/>
              </a:spcAft>
              <a:defRPr>
                <a:latin typeface="Arial" pitchFamily="34" charset="0"/>
                <a:cs typeface="Arial" pitchFamily="34" charset="0"/>
              </a:defRPr>
            </a:lvl7pPr>
            <a:lvl8pPr marL="3429000" indent="-228600" eaLnBrk="0" fontAlgn="base" hangingPunct="0">
              <a:spcBef>
                <a:spcPct val="0"/>
              </a:spcBef>
              <a:spcAft>
                <a:spcPct val="0"/>
              </a:spcAft>
              <a:defRPr>
                <a:latin typeface="Arial" pitchFamily="34" charset="0"/>
                <a:cs typeface="Arial" pitchFamily="34" charset="0"/>
              </a:defRPr>
            </a:lvl8pPr>
            <a:lvl9pPr marL="3886200" indent="-228600" eaLnBrk="0" fontAlgn="base" hangingPunct="0">
              <a:spcBef>
                <a:spcPct val="0"/>
              </a:spcBef>
              <a:spcAft>
                <a:spcPct val="0"/>
              </a:spcAft>
              <a:defRPr>
                <a:latin typeface="Arial" pitchFamily="34" charset="0"/>
                <a:cs typeface="Arial" pitchFamily="34" charset="0"/>
              </a:defRPr>
            </a:lvl9pPr>
          </a:lstStyle>
          <a:p>
            <a:pPr marL="0" marR="0" lvl="0" indent="0" algn="l" defTabSz="1088014" rtl="0" eaLnBrk="1" fontAlgn="auto" latinLnBrk="0" hangingPunct="1">
              <a:lnSpc>
                <a:spcPct val="100000"/>
              </a:lnSpc>
              <a:spcBef>
                <a:spcPts val="0"/>
              </a:spcBef>
              <a:spcAft>
                <a:spcPts val="0"/>
              </a:spcAft>
              <a:buClrTx/>
              <a:buSzTx/>
              <a:buFontTx/>
              <a:buNone/>
              <a:tabLst/>
              <a:defRPr/>
            </a:pPr>
            <a:r>
              <a:rPr lang="en-US" altLang="en-US" sz="1099" b="0" i="0" kern="1200" noProof="0" dirty="0">
                <a:solidFill>
                  <a:schemeClr val="bg1"/>
                </a:solidFill>
                <a:latin typeface="Calibri" panose="020F0502020204030204" pitchFamily="34" charset="0"/>
                <a:ea typeface="+mn-ea"/>
                <a:cs typeface="Calibri" panose="020F0502020204030204" pitchFamily="34" charset="0"/>
              </a:rPr>
              <a:t>Bangalore </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a:rPr>
              <a:t> Bangkok </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Berlin  </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Bratislava </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Brussels </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a:t>
            </a:r>
            <a:r>
              <a:rPr lang="en-US" sz="1099" b="0" i="0" noProof="0" dirty="0">
                <a:solidFill>
                  <a:schemeClr val="bg1"/>
                </a:solidFill>
                <a:latin typeface="Calibri" panose="020F0502020204030204" pitchFamily="34" charset="0"/>
                <a:ea typeface="Arial" charset="0"/>
                <a:cs typeface="Calibri" panose="020F0502020204030204" pitchFamily="34" charset="0"/>
              </a:rPr>
              <a:t>Charlotte </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a:t>
            </a:r>
            <a:r>
              <a:rPr lang="en-US" sz="1099" b="0" i="0" kern="1200" noProof="0" dirty="0">
                <a:solidFill>
                  <a:schemeClr val="bg1"/>
                </a:solidFill>
                <a:latin typeface="Calibri" panose="020F0502020204030204" pitchFamily="34" charset="0"/>
                <a:ea typeface="Arial" charset="0"/>
                <a:cs typeface="Calibri" panose="020F0502020204030204" pitchFamily="34" charset="0"/>
              </a:rPr>
              <a:t> </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Chicago </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Dallas</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 </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Dusseldorf </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Edinburgh </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Frankfurt</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 </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Geneva</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a:rPr>
              <a:t> </a:t>
            </a:r>
            <a:r>
              <a:rPr lang="en-US" sz="1100" dirty="0">
                <a:solidFill>
                  <a:schemeClr val="bg1"/>
                </a:solidFill>
                <a:effectLst/>
                <a:latin typeface="Calibri" panose="020F0502020204030204" pitchFamily="34" charset="0"/>
                <a:ea typeface="Calibri" panose="020F0502020204030204" pitchFamily="34" charset="0"/>
              </a:rPr>
              <a:t>Gurgaon</a:t>
            </a:r>
            <a:endParaRPr lang="sk-SK" sz="1099" b="0" i="0" kern="1200" noProof="0" dirty="0">
              <a:solidFill>
                <a:schemeClr val="bg1"/>
              </a:solidFill>
              <a:effectLst/>
              <a:latin typeface="Calibri" panose="020F0502020204030204" pitchFamily="34" charset="0"/>
              <a:ea typeface="+mn-ea"/>
              <a:cs typeface="Calibri" panose="020F0502020204030204" pitchFamily="34" charset="0"/>
              <a:sym typeface="Wingdings" panose="05000000000000000000" pitchFamily="2" charset="2"/>
            </a:endParaRPr>
          </a:p>
          <a:p>
            <a:pPr marL="0" marR="0" lvl="0" indent="0" algn="l" defTabSz="1088014" rtl="0" eaLnBrk="1" fontAlgn="auto" latinLnBrk="0" hangingPunct="1">
              <a:lnSpc>
                <a:spcPct val="100000"/>
              </a:lnSpc>
              <a:spcBef>
                <a:spcPts val="0"/>
              </a:spcBef>
              <a:spcAft>
                <a:spcPts val="0"/>
              </a:spcAft>
              <a:buClrTx/>
              <a:buSzTx/>
              <a:buFontTx/>
              <a:buNone/>
              <a:tabLst/>
              <a:defRPr/>
            </a:pPr>
            <a:r>
              <a:rPr lang="en-GB" sz="1100" b="0" i="0" u="none" strike="noStrike" dirty="0">
                <a:solidFill>
                  <a:schemeClr val="bg1"/>
                </a:solidFill>
                <a:latin typeface="+mn-lt"/>
              </a:rPr>
              <a:t>Hartford</a:t>
            </a:r>
            <a:r>
              <a:rPr lang="sk-SK" sz="1100" b="0" i="0" u="none" strike="noStrike" dirty="0">
                <a:solidFill>
                  <a:schemeClr val="bg1"/>
                </a:solidFill>
                <a:latin typeface="+mn-lt"/>
              </a:rPr>
              <a:t> </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a:t>
            </a:r>
            <a:r>
              <a:rPr lang="sk-SK" sz="1100" b="0" i="0" u="none" strike="noStrike" dirty="0">
                <a:solidFill>
                  <a:schemeClr val="bg1"/>
                </a:solidFill>
                <a:latin typeface="+mn-lt"/>
              </a:rPr>
              <a:t> </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Hong Kong </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Houston</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 </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Kuala Lumpur</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 </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London</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a:rPr>
              <a:t> </a:t>
            </a:r>
            <a:r>
              <a:rPr lang="en-US" sz="1100" dirty="0">
                <a:solidFill>
                  <a:schemeClr val="bg1"/>
                </a:solidFill>
                <a:effectLst/>
                <a:latin typeface="Calibri" panose="020F0502020204030204" pitchFamily="34" charset="0"/>
                <a:ea typeface="Calibri" panose="020F0502020204030204" pitchFamily="34" charset="0"/>
              </a:rPr>
              <a:t>Mumbai</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a:rPr>
              <a:t> Munich  </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New York</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 </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Orlando</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 </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Paris</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 </a:t>
            </a:r>
            <a:r>
              <a:rPr lang="en-US" sz="1099" b="0" i="0" u="none" baseline="0" noProof="0" dirty="0">
                <a:solidFill>
                  <a:schemeClr val="bg1"/>
                </a:solidFill>
                <a:latin typeface="Calibri" panose="020F0502020204030204" pitchFamily="34" charset="0"/>
                <a:cs typeface="Calibri" panose="020F0502020204030204" pitchFamily="34" charset="0"/>
              </a:rPr>
              <a:t>Pune </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Sao Paulo</a:t>
            </a:r>
            <a:r>
              <a:rPr lang="en-US" altLang="en-US" sz="1099" b="0" i="0" noProof="0" dirty="0">
                <a:solidFill>
                  <a:schemeClr val="bg1"/>
                </a:solidFill>
                <a:latin typeface="Calibri" panose="020F0502020204030204" pitchFamily="34" charset="0"/>
                <a:cs typeface="Calibri" panose="020F0502020204030204" pitchFamily="34" charset="0"/>
                <a:sym typeface="Wingdings" panose="05000000000000000000" pitchFamily="2" charset="2"/>
              </a:rPr>
              <a:t>  </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Singapore</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Toronto</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 Tysons Corner  </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Vienna </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Warsaw</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 </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a:rPr>
              <a:t> </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Washington, D.C.</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 </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Zurich</a:t>
            </a:r>
          </a:p>
        </p:txBody>
      </p:sp>
      <p:sp>
        <p:nvSpPr>
          <p:cNvPr id="23" name="TextBox 22">
            <a:extLst>
              <a:ext uri="{FF2B5EF4-FFF2-40B4-BE49-F238E27FC236}">
                <a16:creationId xmlns:a16="http://schemas.microsoft.com/office/drawing/2014/main" id="{40ADA000-243D-4683-8D28-966EE5CBA947}"/>
              </a:ext>
            </a:extLst>
          </p:cNvPr>
          <p:cNvSpPr txBox="1"/>
          <p:nvPr userDrawn="1"/>
        </p:nvSpPr>
        <p:spPr>
          <a:xfrm>
            <a:off x="550863" y="6486685"/>
            <a:ext cx="4929135" cy="123111"/>
          </a:xfrm>
          <a:prstGeom prst="rect">
            <a:avLst/>
          </a:prstGeom>
          <a:noFill/>
        </p:spPr>
        <p:txBody>
          <a:bodyPr wrap="square" lIns="0" tIns="0" rIns="0" bIns="0" rtlCol="0">
            <a:spAutoFit/>
          </a:bodyPr>
          <a:lstStyle/>
          <a:p>
            <a:pPr marL="0" marR="0" lvl="0" indent="0" algn="l" defTabSz="108834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rPr>
              <a:t>© 2022 The Capital Markets Company. Capco Confidential. All rights reserved.</a:t>
            </a:r>
          </a:p>
        </p:txBody>
      </p:sp>
      <p:pic>
        <p:nvPicPr>
          <p:cNvPr id="20" name="Graphic 19">
            <a:extLst>
              <a:ext uri="{FF2B5EF4-FFF2-40B4-BE49-F238E27FC236}">
                <a16:creationId xmlns:a16="http://schemas.microsoft.com/office/drawing/2014/main" id="{4864FD34-DA45-4FE7-8C9B-95A32330B88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9591446" y="5451047"/>
            <a:ext cx="1515005" cy="768653"/>
          </a:xfrm>
          <a:prstGeom prst="rect">
            <a:avLst/>
          </a:prstGeom>
        </p:spPr>
      </p:pic>
      <p:grpSp>
        <p:nvGrpSpPr>
          <p:cNvPr id="21" name="Group 20">
            <a:extLst>
              <a:ext uri="{FF2B5EF4-FFF2-40B4-BE49-F238E27FC236}">
                <a16:creationId xmlns:a16="http://schemas.microsoft.com/office/drawing/2014/main" id="{76CA0299-30AA-4834-9A2B-2195D131EECC}"/>
              </a:ext>
            </a:extLst>
          </p:cNvPr>
          <p:cNvGrpSpPr/>
          <p:nvPr userDrawn="1"/>
        </p:nvGrpSpPr>
        <p:grpSpPr>
          <a:xfrm>
            <a:off x="1085548" y="5530216"/>
            <a:ext cx="1263401" cy="461373"/>
            <a:chOff x="559048" y="5530216"/>
            <a:chExt cx="1263401" cy="461373"/>
          </a:xfrm>
        </p:grpSpPr>
        <p:grpSp>
          <p:nvGrpSpPr>
            <p:cNvPr id="22" name="Group 21">
              <a:extLst>
                <a:ext uri="{FF2B5EF4-FFF2-40B4-BE49-F238E27FC236}">
                  <a16:creationId xmlns:a16="http://schemas.microsoft.com/office/drawing/2014/main" id="{32D20DEA-9D34-44E5-A64D-C7A3DA01D0D6}"/>
                </a:ext>
              </a:extLst>
            </p:cNvPr>
            <p:cNvGrpSpPr/>
            <p:nvPr userDrawn="1"/>
          </p:nvGrpSpPr>
          <p:grpSpPr>
            <a:xfrm>
              <a:off x="559049" y="5773489"/>
              <a:ext cx="1263400" cy="218100"/>
              <a:chOff x="1514005" y="5788895"/>
              <a:chExt cx="1533617" cy="264748"/>
            </a:xfrm>
            <a:solidFill>
              <a:schemeClr val="accent1"/>
            </a:solidFill>
          </p:grpSpPr>
          <p:pic>
            <p:nvPicPr>
              <p:cNvPr id="32" name="Graphic 31">
                <a:hlinkClick r:id="rId4"/>
                <a:extLst>
                  <a:ext uri="{FF2B5EF4-FFF2-40B4-BE49-F238E27FC236}">
                    <a16:creationId xmlns:a16="http://schemas.microsoft.com/office/drawing/2014/main" id="{F739D0C5-C027-4495-9130-1646F2EB2092}"/>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1514005" y="5846800"/>
                <a:ext cx="186171" cy="148937"/>
              </a:xfrm>
              <a:prstGeom prst="rect">
                <a:avLst/>
              </a:prstGeom>
            </p:spPr>
          </p:pic>
          <p:pic>
            <p:nvPicPr>
              <p:cNvPr id="33" name="Graphic 32">
                <a:hlinkClick r:id="rId7"/>
                <a:extLst>
                  <a:ext uri="{FF2B5EF4-FFF2-40B4-BE49-F238E27FC236}">
                    <a16:creationId xmlns:a16="http://schemas.microsoft.com/office/drawing/2014/main" id="{50D7C7E1-33C0-48DC-B319-872B15DC3FB3}"/>
                  </a:ext>
                </a:extLst>
              </p:cNvPr>
              <p:cNvPicPr>
                <a:picLocks noChangeAspect="1"/>
              </p:cNvPicPr>
              <p:nvPr userDrawn="1"/>
            </p:nvPicPr>
            <p:blipFill>
              <a:blip r:embed="rId8">
                <a:extLst>
                  <a:ext uri="{96DAC541-7B7A-43D3-8B79-37D633B846F1}">
                    <asvg:svgBlip xmlns:asvg="http://schemas.microsoft.com/office/drawing/2016/SVG/main" r:embed="rId9"/>
                  </a:ext>
                </a:extLst>
              </a:blip>
              <a:stretch>
                <a:fillRect/>
              </a:stretch>
            </p:blipFill>
            <p:spPr>
              <a:xfrm>
                <a:off x="1775427" y="5825098"/>
                <a:ext cx="102583" cy="192343"/>
              </a:xfrm>
              <a:prstGeom prst="rect">
                <a:avLst/>
              </a:prstGeom>
            </p:spPr>
          </p:pic>
          <p:pic>
            <p:nvPicPr>
              <p:cNvPr id="34" name="Graphic 33">
                <a:hlinkClick r:id="rId10"/>
                <a:extLst>
                  <a:ext uri="{FF2B5EF4-FFF2-40B4-BE49-F238E27FC236}">
                    <a16:creationId xmlns:a16="http://schemas.microsoft.com/office/drawing/2014/main" id="{7FD4E7A8-03F6-4508-AFBB-09718956A3A2}"/>
                  </a:ext>
                </a:extLst>
              </p:cNvPr>
              <p:cNvPicPr>
                <a:picLocks noChangeAspect="1"/>
              </p:cNvPicPr>
              <p:nvPr userDrawn="1"/>
            </p:nvPicPr>
            <p:blipFill>
              <a:blip r:embed="rId11">
                <a:extLst>
                  <a:ext uri="{96DAC541-7B7A-43D3-8B79-37D633B846F1}">
                    <asvg:svgBlip xmlns:asvg="http://schemas.microsoft.com/office/drawing/2016/SVG/main" r:embed="rId12"/>
                  </a:ext>
                </a:extLst>
              </a:blip>
              <a:stretch>
                <a:fillRect/>
              </a:stretch>
            </p:blipFill>
            <p:spPr>
              <a:xfrm>
                <a:off x="1969918" y="5844002"/>
                <a:ext cx="206045" cy="154534"/>
              </a:xfrm>
              <a:prstGeom prst="rect">
                <a:avLst/>
              </a:prstGeom>
            </p:spPr>
          </p:pic>
          <p:pic>
            <p:nvPicPr>
              <p:cNvPr id="35" name="Graphic 34">
                <a:hlinkClick r:id="rId13"/>
                <a:extLst>
                  <a:ext uri="{FF2B5EF4-FFF2-40B4-BE49-F238E27FC236}">
                    <a16:creationId xmlns:a16="http://schemas.microsoft.com/office/drawing/2014/main" id="{E980B596-494B-49CE-9C01-CA4B8C3899A9}"/>
                  </a:ext>
                </a:extLst>
              </p:cNvPr>
              <p:cNvPicPr>
                <a:picLocks noChangeAspect="1"/>
              </p:cNvPicPr>
              <p:nvPr userDrawn="1"/>
            </p:nvPicPr>
            <p:blipFill>
              <a:blip r:embed="rId14">
                <a:extLst>
                  <a:ext uri="{96DAC541-7B7A-43D3-8B79-37D633B846F1}">
                    <asvg:svgBlip xmlns:asvg="http://schemas.microsoft.com/office/drawing/2016/SVG/main" r:embed="rId15"/>
                  </a:ext>
                </a:extLst>
              </a:blip>
              <a:stretch>
                <a:fillRect/>
              </a:stretch>
            </p:blipFill>
            <p:spPr>
              <a:xfrm>
                <a:off x="2575529" y="5831663"/>
                <a:ext cx="168012" cy="179213"/>
              </a:xfrm>
              <a:prstGeom prst="rect">
                <a:avLst/>
              </a:prstGeom>
            </p:spPr>
          </p:pic>
          <p:pic>
            <p:nvPicPr>
              <p:cNvPr id="36" name="Graphic 35">
                <a:hlinkClick r:id="rId16"/>
                <a:extLst>
                  <a:ext uri="{FF2B5EF4-FFF2-40B4-BE49-F238E27FC236}">
                    <a16:creationId xmlns:a16="http://schemas.microsoft.com/office/drawing/2014/main" id="{0001C614-60A5-43E9-B4B6-70136A177037}"/>
                  </a:ext>
                </a:extLst>
              </p:cNvPr>
              <p:cNvPicPr>
                <a:picLocks noChangeAspect="1"/>
              </p:cNvPicPr>
              <p:nvPr userDrawn="1"/>
            </p:nvPicPr>
            <p:blipFill>
              <a:blip r:embed="rId17">
                <a:extLst>
                  <a:ext uri="{96DAC541-7B7A-43D3-8B79-37D633B846F1}">
                    <asvg:svgBlip xmlns:asvg="http://schemas.microsoft.com/office/drawing/2016/SVG/main" r:embed="rId18"/>
                  </a:ext>
                </a:extLst>
              </a:blip>
              <a:stretch>
                <a:fillRect/>
              </a:stretch>
            </p:blipFill>
            <p:spPr>
              <a:xfrm>
                <a:off x="2292666" y="5838261"/>
                <a:ext cx="166016" cy="166016"/>
              </a:xfrm>
              <a:prstGeom prst="rect">
                <a:avLst/>
              </a:prstGeom>
            </p:spPr>
          </p:pic>
          <p:pic>
            <p:nvPicPr>
              <p:cNvPr id="39" name="Graphic 38">
                <a:hlinkClick r:id="rId19"/>
                <a:extLst>
                  <a:ext uri="{FF2B5EF4-FFF2-40B4-BE49-F238E27FC236}">
                    <a16:creationId xmlns:a16="http://schemas.microsoft.com/office/drawing/2014/main" id="{6EAB42BB-0B01-41BA-A941-8DC8D7804FB7}"/>
                  </a:ext>
                </a:extLst>
              </p:cNvPr>
              <p:cNvPicPr>
                <a:picLocks noChangeAspect="1"/>
              </p:cNvPicPr>
              <p:nvPr userDrawn="1"/>
            </p:nvPicPr>
            <p:blipFill>
              <a:blip r:embed="rId20">
                <a:extLst>
                  <a:ext uri="{96DAC541-7B7A-43D3-8B79-37D633B846F1}">
                    <asvg:svgBlip xmlns:asvg="http://schemas.microsoft.com/office/drawing/2016/SVG/main" r:embed="rId21"/>
                  </a:ext>
                </a:extLst>
              </a:blip>
              <a:stretch>
                <a:fillRect/>
              </a:stretch>
            </p:blipFill>
            <p:spPr>
              <a:xfrm>
                <a:off x="2826999" y="5788895"/>
                <a:ext cx="220623" cy="264748"/>
              </a:xfrm>
              <a:prstGeom prst="rect">
                <a:avLst/>
              </a:prstGeom>
            </p:spPr>
          </p:pic>
        </p:grpSp>
        <p:pic>
          <p:nvPicPr>
            <p:cNvPr id="31" name="Graphic 30">
              <a:hlinkClick r:id="rId22"/>
              <a:extLst>
                <a:ext uri="{FF2B5EF4-FFF2-40B4-BE49-F238E27FC236}">
                  <a16:creationId xmlns:a16="http://schemas.microsoft.com/office/drawing/2014/main" id="{6D4DB897-BD53-4E75-9752-53D824F20DDA}"/>
                </a:ext>
              </a:extLst>
            </p:cNvPr>
            <p:cNvPicPr>
              <a:picLocks noChangeAspect="1"/>
            </p:cNvPicPr>
            <p:nvPr userDrawn="1"/>
          </p:nvPicPr>
          <p:blipFill>
            <a:blip r:embed="rId23">
              <a:extLst>
                <a:ext uri="{96DAC541-7B7A-43D3-8B79-37D633B846F1}">
                  <asvg:svgBlip xmlns:asvg="http://schemas.microsoft.com/office/drawing/2016/SVG/main" r:embed="rId24"/>
                </a:ext>
              </a:extLst>
            </a:blip>
            <a:stretch>
              <a:fillRect/>
            </a:stretch>
          </p:blipFill>
          <p:spPr>
            <a:xfrm>
              <a:off x="559048" y="5530216"/>
              <a:ext cx="1263400" cy="178362"/>
            </a:xfrm>
            <a:prstGeom prst="rect">
              <a:avLst/>
            </a:prstGeom>
          </p:spPr>
        </p:pic>
      </p:grpSp>
    </p:spTree>
    <p:extLst>
      <p:ext uri="{BB962C8B-B14F-4D97-AF65-F5344CB8AC3E}">
        <p14:creationId xmlns:p14="http://schemas.microsoft.com/office/powerpoint/2010/main" val="1584442987"/>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preserve="1">
  <p:cSld name="Closing Slide 3">
    <p:spTree>
      <p:nvGrpSpPr>
        <p:cNvPr id="1" name=""/>
        <p:cNvGrpSpPr/>
        <p:nvPr/>
      </p:nvGrpSpPr>
      <p:grpSpPr>
        <a:xfrm>
          <a:off x="0" y="0"/>
          <a:ext cx="0" cy="0"/>
          <a:chOff x="0" y="0"/>
          <a:chExt cx="0" cy="0"/>
        </a:xfrm>
      </p:grpSpPr>
      <p:pic>
        <p:nvPicPr>
          <p:cNvPr id="27" name="Picture 26">
            <a:extLst>
              <a:ext uri="{FF2B5EF4-FFF2-40B4-BE49-F238E27FC236}">
                <a16:creationId xmlns:a16="http://schemas.microsoft.com/office/drawing/2014/main" id="{8B61383E-235E-48DC-AB2E-4EFF568D4204}"/>
              </a:ext>
            </a:extLst>
          </p:cNvPr>
          <p:cNvPicPr>
            <a:picLocks/>
          </p:cNvPicPr>
          <p:nvPr userDrawn="1"/>
        </p:nvPicPr>
        <p:blipFill rotWithShape="1">
          <a:blip r:embed="rId2" cstate="screen">
            <a:alphaModFix amt="75000"/>
            <a:extLst>
              <a:ext uri="{28A0092B-C50C-407E-A947-70E740481C1C}">
                <a14:useLocalDpi xmlns:a14="http://schemas.microsoft.com/office/drawing/2010/main"/>
              </a:ext>
            </a:extLst>
          </a:blip>
          <a:srcRect l="733" t="807" b="74"/>
          <a:stretch/>
        </p:blipFill>
        <p:spPr>
          <a:xfrm>
            <a:off x="0" y="0"/>
            <a:ext cx="12192000" cy="6858000"/>
          </a:xfrm>
          <a:prstGeom prst="rect">
            <a:avLst/>
          </a:prstGeom>
        </p:spPr>
      </p:pic>
      <p:sp>
        <p:nvSpPr>
          <p:cNvPr id="26" name="TextBox 25">
            <a:extLst>
              <a:ext uri="{FF2B5EF4-FFF2-40B4-BE49-F238E27FC236}">
                <a16:creationId xmlns:a16="http://schemas.microsoft.com/office/drawing/2014/main" id="{BB85980E-FECB-4E8C-BD95-0A2A03C55DA9}"/>
              </a:ext>
            </a:extLst>
          </p:cNvPr>
          <p:cNvSpPr txBox="1"/>
          <p:nvPr userDrawn="1"/>
        </p:nvSpPr>
        <p:spPr>
          <a:xfrm>
            <a:off x="550863" y="6486685"/>
            <a:ext cx="4929135" cy="123111"/>
          </a:xfrm>
          <a:prstGeom prst="rect">
            <a:avLst/>
          </a:prstGeom>
          <a:noFill/>
        </p:spPr>
        <p:txBody>
          <a:bodyPr wrap="square" lIns="0" tIns="0" rIns="0" bIns="0" rtlCol="0">
            <a:spAutoFit/>
          </a:bodyPr>
          <a:lstStyle/>
          <a:p>
            <a:pPr marL="0" marR="0" lvl="0" indent="0" algn="l" defTabSz="108834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rPr>
              <a:t>© 2022 The Capital Markets Company. Capco Confidential. All rights reserved.</a:t>
            </a:r>
          </a:p>
        </p:txBody>
      </p:sp>
      <p:sp>
        <p:nvSpPr>
          <p:cNvPr id="31" name="Rectangle 30">
            <a:extLst>
              <a:ext uri="{FF2B5EF4-FFF2-40B4-BE49-F238E27FC236}">
                <a16:creationId xmlns:a16="http://schemas.microsoft.com/office/drawing/2014/main" id="{70DEAF2F-3D19-44D1-9531-50C8B3511121}"/>
              </a:ext>
            </a:extLst>
          </p:cNvPr>
          <p:cNvSpPr/>
          <p:nvPr userDrawn="1"/>
        </p:nvSpPr>
        <p:spPr>
          <a:xfrm>
            <a:off x="1085548" y="914965"/>
            <a:ext cx="8712331" cy="318924"/>
          </a:xfrm>
          <a:prstGeom prst="rect">
            <a:avLst/>
          </a:prstGeom>
        </p:spPr>
        <p:txBody>
          <a:bodyPr wrap="square" lIns="0" tIns="0" rIns="0" bIns="72000">
            <a:spAutoFit/>
          </a:bodyPr>
          <a:lstStyle/>
          <a:p>
            <a:pPr>
              <a:lnSpc>
                <a:spcPct val="80000"/>
              </a:lnSpc>
            </a:pPr>
            <a:r>
              <a:rPr lang="en-US" altLang="en-US" sz="2000" b="0" i="0" noProof="0" dirty="0">
                <a:solidFill>
                  <a:schemeClr val="tx1"/>
                </a:solidFill>
                <a:latin typeface="Century Gothic" panose="020B0502020202020204" pitchFamily="34" charset="0"/>
              </a:rPr>
              <a:t>ABOUT CAPCO</a:t>
            </a:r>
          </a:p>
        </p:txBody>
      </p:sp>
      <p:sp>
        <p:nvSpPr>
          <p:cNvPr id="32" name="Rectangle 31">
            <a:extLst>
              <a:ext uri="{FF2B5EF4-FFF2-40B4-BE49-F238E27FC236}">
                <a16:creationId xmlns:a16="http://schemas.microsoft.com/office/drawing/2014/main" id="{DDFDF8D4-CB71-47A1-9008-AC28C4982075}"/>
              </a:ext>
            </a:extLst>
          </p:cNvPr>
          <p:cNvSpPr/>
          <p:nvPr userDrawn="1"/>
        </p:nvSpPr>
        <p:spPr>
          <a:xfrm>
            <a:off x="1085548" y="3939409"/>
            <a:ext cx="6975424" cy="318924"/>
          </a:xfrm>
          <a:prstGeom prst="rect">
            <a:avLst/>
          </a:prstGeom>
        </p:spPr>
        <p:txBody>
          <a:bodyPr wrap="square" lIns="0" tIns="0" rIns="0" bIns="72000">
            <a:spAutoFit/>
          </a:bodyPr>
          <a:lstStyle/>
          <a:p>
            <a:pPr>
              <a:lnSpc>
                <a:spcPct val="80000"/>
              </a:lnSpc>
            </a:pPr>
            <a:r>
              <a:rPr lang="en-US" altLang="en-US" sz="2000" b="0" i="0" noProof="0" dirty="0">
                <a:solidFill>
                  <a:schemeClr val="tx1"/>
                </a:solidFill>
                <a:latin typeface="Century Gothic" panose="020B0502020202020204" pitchFamily="34" charset="0"/>
              </a:rPr>
              <a:t>WORLDWIDE OFFICES</a:t>
            </a:r>
          </a:p>
        </p:txBody>
      </p:sp>
      <p:sp>
        <p:nvSpPr>
          <p:cNvPr id="33" name="Rectangle 1">
            <a:extLst>
              <a:ext uri="{FF2B5EF4-FFF2-40B4-BE49-F238E27FC236}">
                <a16:creationId xmlns:a16="http://schemas.microsoft.com/office/drawing/2014/main" id="{035FC3A9-6D97-4474-9042-586026E34249}"/>
              </a:ext>
            </a:extLst>
          </p:cNvPr>
          <p:cNvSpPr>
            <a:spLocks noChangeArrowheads="1"/>
          </p:cNvSpPr>
          <p:nvPr userDrawn="1"/>
        </p:nvSpPr>
        <p:spPr bwMode="auto">
          <a:xfrm>
            <a:off x="1085548" y="1497628"/>
            <a:ext cx="8250455" cy="1933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36000" rIns="0" bIns="0">
            <a:spAutoFit/>
          </a:bodyPr>
          <a:lstStyle/>
          <a:p>
            <a:pPr algn="l">
              <a:spcBef>
                <a:spcPts val="400"/>
              </a:spcBef>
            </a:pPr>
            <a:r>
              <a:rPr lang="en-US" altLang="en-US" sz="1099" b="0" i="0" noProof="0" dirty="0">
                <a:solidFill>
                  <a:schemeClr val="accent3"/>
                </a:solidFill>
                <a:latin typeface="Calibri" panose="020F0502020204030204" pitchFamily="34" charset="0"/>
                <a:cs typeface="Calibri" panose="020F0502020204030204" pitchFamily="34" charset="0"/>
              </a:rPr>
              <a:t>Capco, a Wipro company, is a global technology and management consultancy dedicated to the financial services industry. Our professionals combine innovative thinking with unrivalled industry knowledge to offer our clients consulting expertise, complex technology and package integration, transformation delivery, and managed services, to move their organizations forward.</a:t>
            </a:r>
          </a:p>
          <a:p>
            <a:pPr algn="l">
              <a:spcBef>
                <a:spcPts val="400"/>
              </a:spcBef>
            </a:pPr>
            <a:r>
              <a:rPr lang="en-US" altLang="en-US" sz="1099" b="0" i="0" noProof="0" dirty="0">
                <a:solidFill>
                  <a:schemeClr val="accent3"/>
                </a:solidFill>
                <a:latin typeface="Calibri" panose="020F0502020204030204" pitchFamily="34" charset="0"/>
                <a:cs typeface="Calibri" panose="020F0502020204030204" pitchFamily="34" charset="0"/>
              </a:rPr>
              <a:t> </a:t>
            </a:r>
          </a:p>
          <a:p>
            <a:pPr algn="l">
              <a:spcBef>
                <a:spcPts val="400"/>
              </a:spcBef>
            </a:pPr>
            <a:r>
              <a:rPr lang="en-US" altLang="en-US" sz="1099" b="0" i="0" noProof="0" dirty="0">
                <a:solidFill>
                  <a:schemeClr val="accent3"/>
                </a:solidFill>
                <a:latin typeface="Calibri" panose="020F0502020204030204" pitchFamily="34" charset="0"/>
                <a:cs typeface="Calibri" panose="020F0502020204030204" pitchFamily="34" charset="0"/>
              </a:rPr>
              <a:t>Through our collaborative and efficient approach, we help our clients successfully innovate, increase revenue, manage risk and regulatory change, reduce costs, and enhance controls. We specialize primarily in banking, capital markets, wealth and investment management, finance, risk &amp; compliance and insurance. We also have an energy consulting practice in the US. We serve our clients from offices in leading financial centers across the Americas, Europe, and Asia Pacific.</a:t>
            </a:r>
          </a:p>
          <a:p>
            <a:pPr algn="l">
              <a:spcBef>
                <a:spcPts val="400"/>
              </a:spcBef>
            </a:pPr>
            <a:endParaRPr lang="en-US" altLang="en-US" sz="1099" b="1" i="0" noProof="0" dirty="0">
              <a:solidFill>
                <a:schemeClr val="accent3"/>
              </a:solidFill>
              <a:latin typeface="Calibri" panose="020F0502020204030204" pitchFamily="34" charset="0"/>
              <a:cs typeface="Calibri" panose="020F0502020204030204" pitchFamily="34" charset="0"/>
            </a:endParaRPr>
          </a:p>
          <a:p>
            <a:pPr algn="l">
              <a:spcBef>
                <a:spcPts val="400"/>
              </a:spcBef>
            </a:pPr>
            <a:r>
              <a:rPr lang="en-US" altLang="en-US" sz="1099" b="1" i="0" noProof="0" dirty="0">
                <a:solidFill>
                  <a:schemeClr val="accent3"/>
                </a:solidFill>
                <a:latin typeface="Calibri" panose="020F0502020204030204" pitchFamily="34" charset="0"/>
                <a:cs typeface="Calibri" panose="020F0502020204030204" pitchFamily="34" charset="0"/>
              </a:rPr>
              <a:t>To learn more, visit our website at www.capco.com or follow us on Twitter, Facebook, YouTube, LinkedIn, Instagram and Xing.</a:t>
            </a:r>
          </a:p>
        </p:txBody>
      </p:sp>
      <p:cxnSp>
        <p:nvCxnSpPr>
          <p:cNvPr id="34" name="Straight Connector 33">
            <a:extLst>
              <a:ext uri="{FF2B5EF4-FFF2-40B4-BE49-F238E27FC236}">
                <a16:creationId xmlns:a16="http://schemas.microsoft.com/office/drawing/2014/main" id="{3AB15BCA-7A09-4126-936E-EB88BEBFEE84}"/>
              </a:ext>
            </a:extLst>
          </p:cNvPr>
          <p:cNvCxnSpPr>
            <a:cxnSpLocks/>
          </p:cNvCxnSpPr>
          <p:nvPr userDrawn="1"/>
        </p:nvCxnSpPr>
        <p:spPr>
          <a:xfrm>
            <a:off x="1085548" y="1233889"/>
            <a:ext cx="1882094" cy="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85F4F255-D15D-4915-8D27-0D3FF3205B87}"/>
              </a:ext>
            </a:extLst>
          </p:cNvPr>
          <p:cNvCxnSpPr>
            <a:cxnSpLocks/>
          </p:cNvCxnSpPr>
          <p:nvPr userDrawn="1"/>
        </p:nvCxnSpPr>
        <p:spPr>
          <a:xfrm>
            <a:off x="1085548" y="4239346"/>
            <a:ext cx="2625044"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36" name="TextBox 35">
            <a:extLst>
              <a:ext uri="{FF2B5EF4-FFF2-40B4-BE49-F238E27FC236}">
                <a16:creationId xmlns:a16="http://schemas.microsoft.com/office/drawing/2014/main" id="{AA4DC9D3-93C5-41DD-985D-A8AAA3052409}"/>
              </a:ext>
            </a:extLst>
          </p:cNvPr>
          <p:cNvSpPr txBox="1"/>
          <p:nvPr userDrawn="1"/>
        </p:nvSpPr>
        <p:spPr>
          <a:xfrm>
            <a:off x="1085548" y="4506777"/>
            <a:ext cx="8250454" cy="544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36000" rIns="0" bIns="0">
            <a:spAutoFit/>
          </a:bodyPr>
          <a:lstStyle>
            <a:defPPr>
              <a:defRPr lang="de-DE"/>
            </a:defPPr>
            <a:lvl1pPr>
              <a:spcBef>
                <a:spcPts val="400"/>
              </a:spcBef>
              <a:defRPr sz="1100">
                <a:cs typeface="Arial" pitchFamily="34" charset="0"/>
              </a:defRPr>
            </a:lvl1pPr>
            <a:lvl2pPr marL="742950" indent="-285750" eaLnBrk="0" hangingPunct="0">
              <a:defRPr>
                <a:latin typeface="Arial" pitchFamily="34" charset="0"/>
                <a:cs typeface="Arial" pitchFamily="34" charset="0"/>
              </a:defRPr>
            </a:lvl2pPr>
            <a:lvl3pPr marL="1143000" indent="-228600" eaLnBrk="0" hangingPunct="0">
              <a:defRPr>
                <a:latin typeface="Arial" pitchFamily="34" charset="0"/>
                <a:cs typeface="Arial" pitchFamily="34" charset="0"/>
              </a:defRPr>
            </a:lvl3pPr>
            <a:lvl4pPr marL="1600200" indent="-228600" eaLnBrk="0" hangingPunct="0">
              <a:defRPr>
                <a:latin typeface="Arial" pitchFamily="34" charset="0"/>
                <a:cs typeface="Arial" pitchFamily="34" charset="0"/>
              </a:defRPr>
            </a:lvl4pPr>
            <a:lvl5pPr marL="2057400" indent="-228600" eaLnBrk="0" hangingPunct="0">
              <a:defRPr>
                <a:latin typeface="Arial" pitchFamily="34" charset="0"/>
                <a:cs typeface="Arial" pitchFamily="34" charset="0"/>
              </a:defRPr>
            </a:lvl5pPr>
            <a:lvl6pPr marL="2514600" indent="-228600" eaLnBrk="0" fontAlgn="base" hangingPunct="0">
              <a:spcBef>
                <a:spcPct val="0"/>
              </a:spcBef>
              <a:spcAft>
                <a:spcPct val="0"/>
              </a:spcAft>
              <a:defRPr>
                <a:latin typeface="Arial" pitchFamily="34" charset="0"/>
                <a:cs typeface="Arial" pitchFamily="34" charset="0"/>
              </a:defRPr>
            </a:lvl6pPr>
            <a:lvl7pPr marL="2971800" indent="-228600" eaLnBrk="0" fontAlgn="base" hangingPunct="0">
              <a:spcBef>
                <a:spcPct val="0"/>
              </a:spcBef>
              <a:spcAft>
                <a:spcPct val="0"/>
              </a:spcAft>
              <a:defRPr>
                <a:latin typeface="Arial" pitchFamily="34" charset="0"/>
                <a:cs typeface="Arial" pitchFamily="34" charset="0"/>
              </a:defRPr>
            </a:lvl7pPr>
            <a:lvl8pPr marL="3429000" indent="-228600" eaLnBrk="0" fontAlgn="base" hangingPunct="0">
              <a:spcBef>
                <a:spcPct val="0"/>
              </a:spcBef>
              <a:spcAft>
                <a:spcPct val="0"/>
              </a:spcAft>
              <a:defRPr>
                <a:latin typeface="Arial" pitchFamily="34" charset="0"/>
                <a:cs typeface="Arial" pitchFamily="34" charset="0"/>
              </a:defRPr>
            </a:lvl8pPr>
            <a:lvl9pPr marL="3886200" indent="-228600" eaLnBrk="0" fontAlgn="base" hangingPunct="0">
              <a:spcBef>
                <a:spcPct val="0"/>
              </a:spcBef>
              <a:spcAft>
                <a:spcPct val="0"/>
              </a:spcAft>
              <a:defRPr>
                <a:latin typeface="Arial" pitchFamily="34" charset="0"/>
                <a:cs typeface="Arial" pitchFamily="34" charset="0"/>
              </a:defRPr>
            </a:lvl9pPr>
          </a:lstStyle>
          <a:p>
            <a:pPr marL="0" marR="0" lvl="0" indent="0" algn="l" defTabSz="1088014" rtl="0" eaLnBrk="1" fontAlgn="auto" latinLnBrk="0" hangingPunct="1">
              <a:lnSpc>
                <a:spcPct val="100000"/>
              </a:lnSpc>
              <a:spcBef>
                <a:spcPts val="0"/>
              </a:spcBef>
              <a:spcAft>
                <a:spcPts val="0"/>
              </a:spcAft>
              <a:buClrTx/>
              <a:buSzTx/>
              <a:buFontTx/>
              <a:buNone/>
              <a:tabLst/>
              <a:defRPr/>
            </a:pP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Bangalore </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a:rPr>
              <a:t> Bangkok </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Berlin  </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Bratislava </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Brussels </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a:t>
            </a:r>
            <a:r>
              <a:rPr lang="en-US" sz="1099" b="0" i="0" noProof="0" dirty="0">
                <a:solidFill>
                  <a:schemeClr val="accent3"/>
                </a:solidFill>
                <a:latin typeface="Calibri" panose="020F0502020204030204" pitchFamily="34" charset="0"/>
                <a:ea typeface="Arial" charset="0"/>
                <a:cs typeface="Calibri" panose="020F0502020204030204" pitchFamily="34" charset="0"/>
              </a:rPr>
              <a:t>Charlotte </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a:t>
            </a:r>
            <a:r>
              <a:rPr lang="en-US" sz="1099" b="0" i="0" kern="1200" noProof="0" dirty="0">
                <a:solidFill>
                  <a:schemeClr val="accent3"/>
                </a:solidFill>
                <a:latin typeface="Calibri" panose="020F0502020204030204" pitchFamily="34" charset="0"/>
                <a:ea typeface="Arial" charset="0"/>
                <a:cs typeface="Calibri" panose="020F0502020204030204" pitchFamily="34" charset="0"/>
              </a:rPr>
              <a:t> </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Chicago </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Dallas</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 </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Dusseldorf </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Edinburgh </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Frankfurt</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 </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Geneva</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a:rPr>
              <a:t> </a:t>
            </a:r>
            <a:r>
              <a:rPr lang="en-US" sz="1100" dirty="0">
                <a:solidFill>
                  <a:schemeClr val="accent3"/>
                </a:solidFill>
                <a:effectLst/>
                <a:latin typeface="Calibri" panose="020F0502020204030204" pitchFamily="34" charset="0"/>
                <a:ea typeface="Calibri" panose="020F0502020204030204" pitchFamily="34" charset="0"/>
              </a:rPr>
              <a:t>Gurgaon</a:t>
            </a:r>
            <a:endParaRPr lang="sk-SK" sz="1099" b="0" i="0" kern="1200" noProof="0" dirty="0">
              <a:solidFill>
                <a:schemeClr val="accent3"/>
              </a:solidFill>
              <a:effectLst/>
              <a:latin typeface="Calibri" panose="020F0502020204030204" pitchFamily="34" charset="0"/>
              <a:ea typeface="+mn-ea"/>
              <a:cs typeface="Calibri" panose="020F0502020204030204" pitchFamily="34" charset="0"/>
              <a:sym typeface="Wingdings" panose="05000000000000000000" pitchFamily="2" charset="2"/>
            </a:endParaRPr>
          </a:p>
          <a:p>
            <a:pPr marL="0" marR="0" lvl="0" indent="0" algn="l" defTabSz="1088014" rtl="0" eaLnBrk="1" fontAlgn="auto" latinLnBrk="0" hangingPunct="1">
              <a:lnSpc>
                <a:spcPct val="100000"/>
              </a:lnSpc>
              <a:spcBef>
                <a:spcPts val="0"/>
              </a:spcBef>
              <a:spcAft>
                <a:spcPts val="0"/>
              </a:spcAft>
              <a:buClrTx/>
              <a:buSzTx/>
              <a:buFontTx/>
              <a:buNone/>
              <a:tabLst/>
              <a:defRPr/>
            </a:pPr>
            <a:r>
              <a:rPr lang="en-GB" sz="1100" b="0" i="0" u="none" strike="noStrike" dirty="0">
                <a:solidFill>
                  <a:schemeClr val="accent3"/>
                </a:solidFill>
                <a:latin typeface="+mn-lt"/>
              </a:rPr>
              <a:t>Hartford</a:t>
            </a:r>
            <a:r>
              <a:rPr lang="sk-SK" sz="1100" b="0" i="0" u="none" strike="noStrike" dirty="0">
                <a:solidFill>
                  <a:schemeClr val="accent3"/>
                </a:solidFill>
                <a:latin typeface="+mn-lt"/>
              </a:rPr>
              <a:t> </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a:t>
            </a:r>
            <a:r>
              <a:rPr lang="sk-SK" sz="1100" b="0" i="0" u="none" strike="noStrike" dirty="0">
                <a:solidFill>
                  <a:schemeClr val="accent3"/>
                </a:solidFill>
                <a:latin typeface="+mn-lt"/>
              </a:rPr>
              <a:t> </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Hong Kong </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Houston</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 </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Kuala Lumpur</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 </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London</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a:rPr>
              <a:t> </a:t>
            </a:r>
            <a:r>
              <a:rPr lang="en-US" sz="1100" dirty="0">
                <a:solidFill>
                  <a:schemeClr val="accent3"/>
                </a:solidFill>
                <a:effectLst/>
                <a:latin typeface="Calibri" panose="020F0502020204030204" pitchFamily="34" charset="0"/>
                <a:ea typeface="Calibri" panose="020F0502020204030204" pitchFamily="34" charset="0"/>
              </a:rPr>
              <a:t>Mumbai</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a:rPr>
              <a:t> Munich  </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New York</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 </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Orlando</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 </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Paris</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 </a:t>
            </a:r>
            <a:r>
              <a:rPr lang="en-US" sz="1099" b="0" i="0" u="none" baseline="0" noProof="0" dirty="0">
                <a:solidFill>
                  <a:schemeClr val="accent3"/>
                </a:solidFill>
                <a:latin typeface="Calibri" panose="020F0502020204030204" pitchFamily="34" charset="0"/>
                <a:cs typeface="Calibri" panose="020F0502020204030204" pitchFamily="34" charset="0"/>
              </a:rPr>
              <a:t>Pune </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Sao Paulo</a:t>
            </a:r>
            <a:r>
              <a:rPr lang="en-US" altLang="en-US" sz="1099" b="0" i="0" noProof="0" dirty="0">
                <a:solidFill>
                  <a:schemeClr val="accent3"/>
                </a:solidFill>
                <a:latin typeface="Calibri" panose="020F0502020204030204" pitchFamily="34" charset="0"/>
                <a:cs typeface="Calibri" panose="020F0502020204030204" pitchFamily="34" charset="0"/>
                <a:sym typeface="Wingdings" panose="05000000000000000000" pitchFamily="2" charset="2"/>
              </a:rPr>
              <a:t>  </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Singapore</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Toronto</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 Tysons Corner  </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Vienna </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Warsaw</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 </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a:rPr>
              <a:t> </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Washington, D.C.</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 </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Zurich</a:t>
            </a:r>
          </a:p>
        </p:txBody>
      </p:sp>
      <p:pic>
        <p:nvPicPr>
          <p:cNvPr id="37" name="Graphic 36">
            <a:extLst>
              <a:ext uri="{FF2B5EF4-FFF2-40B4-BE49-F238E27FC236}">
                <a16:creationId xmlns:a16="http://schemas.microsoft.com/office/drawing/2014/main" id="{C4DED417-E6A0-44E2-9981-F2FAB800EA06}"/>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9591446" y="5451047"/>
            <a:ext cx="1515005" cy="768653"/>
          </a:xfrm>
          <a:prstGeom prst="rect">
            <a:avLst/>
          </a:prstGeom>
        </p:spPr>
      </p:pic>
      <p:grpSp>
        <p:nvGrpSpPr>
          <p:cNvPr id="20" name="Group 19">
            <a:extLst>
              <a:ext uri="{FF2B5EF4-FFF2-40B4-BE49-F238E27FC236}">
                <a16:creationId xmlns:a16="http://schemas.microsoft.com/office/drawing/2014/main" id="{162B610E-6926-4D44-B738-162AF0697AA7}"/>
              </a:ext>
            </a:extLst>
          </p:cNvPr>
          <p:cNvGrpSpPr/>
          <p:nvPr userDrawn="1"/>
        </p:nvGrpSpPr>
        <p:grpSpPr>
          <a:xfrm>
            <a:off x="1085548" y="5530216"/>
            <a:ext cx="1263401" cy="461373"/>
            <a:chOff x="559048" y="5530216"/>
            <a:chExt cx="1263401" cy="461373"/>
          </a:xfrm>
        </p:grpSpPr>
        <p:grpSp>
          <p:nvGrpSpPr>
            <p:cNvPr id="21" name="Group 20">
              <a:extLst>
                <a:ext uri="{FF2B5EF4-FFF2-40B4-BE49-F238E27FC236}">
                  <a16:creationId xmlns:a16="http://schemas.microsoft.com/office/drawing/2014/main" id="{8BD4C288-13F3-4BD6-A928-301A70E5FFFB}"/>
                </a:ext>
              </a:extLst>
            </p:cNvPr>
            <p:cNvGrpSpPr/>
            <p:nvPr userDrawn="1"/>
          </p:nvGrpSpPr>
          <p:grpSpPr>
            <a:xfrm>
              <a:off x="559049" y="5773489"/>
              <a:ext cx="1263400" cy="218100"/>
              <a:chOff x="1514005" y="5788895"/>
              <a:chExt cx="1533617" cy="264748"/>
            </a:xfrm>
            <a:solidFill>
              <a:schemeClr val="accent1"/>
            </a:solidFill>
          </p:grpSpPr>
          <p:pic>
            <p:nvPicPr>
              <p:cNvPr id="23" name="Graphic 22">
                <a:hlinkClick r:id="rId5"/>
                <a:extLst>
                  <a:ext uri="{FF2B5EF4-FFF2-40B4-BE49-F238E27FC236}">
                    <a16:creationId xmlns:a16="http://schemas.microsoft.com/office/drawing/2014/main" id="{A5256946-148A-4297-B87C-1A1F975B62CD}"/>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1514005" y="5846800"/>
                <a:ext cx="186171" cy="148937"/>
              </a:xfrm>
              <a:prstGeom prst="rect">
                <a:avLst/>
              </a:prstGeom>
            </p:spPr>
          </p:pic>
          <p:pic>
            <p:nvPicPr>
              <p:cNvPr id="24" name="Graphic 23">
                <a:hlinkClick r:id="rId8"/>
                <a:extLst>
                  <a:ext uri="{FF2B5EF4-FFF2-40B4-BE49-F238E27FC236}">
                    <a16:creationId xmlns:a16="http://schemas.microsoft.com/office/drawing/2014/main" id="{6FC6DD21-CA4E-4C34-A104-1A91A1391275}"/>
                  </a:ext>
                </a:extLst>
              </p:cNvPr>
              <p:cNvPicPr>
                <a:picLocks noChangeAspect="1"/>
              </p:cNvPicPr>
              <p:nvPr userDrawn="1"/>
            </p:nvPicPr>
            <p:blipFill>
              <a:blip r:embed="rId9">
                <a:extLst>
                  <a:ext uri="{96DAC541-7B7A-43D3-8B79-37D633B846F1}">
                    <asvg:svgBlip xmlns:asvg="http://schemas.microsoft.com/office/drawing/2016/SVG/main" r:embed="rId10"/>
                  </a:ext>
                </a:extLst>
              </a:blip>
              <a:stretch>
                <a:fillRect/>
              </a:stretch>
            </p:blipFill>
            <p:spPr>
              <a:xfrm>
                <a:off x="1775427" y="5825098"/>
                <a:ext cx="102583" cy="192343"/>
              </a:xfrm>
              <a:prstGeom prst="rect">
                <a:avLst/>
              </a:prstGeom>
            </p:spPr>
          </p:pic>
          <p:pic>
            <p:nvPicPr>
              <p:cNvPr id="25" name="Graphic 24">
                <a:hlinkClick r:id="rId11"/>
                <a:extLst>
                  <a:ext uri="{FF2B5EF4-FFF2-40B4-BE49-F238E27FC236}">
                    <a16:creationId xmlns:a16="http://schemas.microsoft.com/office/drawing/2014/main" id="{ACE15EF3-1B44-4B03-A173-C896C08AEBBB}"/>
                  </a:ext>
                </a:extLst>
              </p:cNvPr>
              <p:cNvPicPr>
                <a:picLocks noChangeAspect="1"/>
              </p:cNvPicPr>
              <p:nvPr userDrawn="1"/>
            </p:nvPicPr>
            <p:blipFill>
              <a:blip r:embed="rId12">
                <a:extLst>
                  <a:ext uri="{96DAC541-7B7A-43D3-8B79-37D633B846F1}">
                    <asvg:svgBlip xmlns:asvg="http://schemas.microsoft.com/office/drawing/2016/SVG/main" r:embed="rId13"/>
                  </a:ext>
                </a:extLst>
              </a:blip>
              <a:stretch>
                <a:fillRect/>
              </a:stretch>
            </p:blipFill>
            <p:spPr>
              <a:xfrm>
                <a:off x="1969918" y="5844002"/>
                <a:ext cx="206045" cy="154534"/>
              </a:xfrm>
              <a:prstGeom prst="rect">
                <a:avLst/>
              </a:prstGeom>
            </p:spPr>
          </p:pic>
          <p:pic>
            <p:nvPicPr>
              <p:cNvPr id="28" name="Graphic 27">
                <a:hlinkClick r:id="rId14"/>
                <a:extLst>
                  <a:ext uri="{FF2B5EF4-FFF2-40B4-BE49-F238E27FC236}">
                    <a16:creationId xmlns:a16="http://schemas.microsoft.com/office/drawing/2014/main" id="{650183D1-1A05-4A74-BC64-CDF92398C336}"/>
                  </a:ext>
                </a:extLst>
              </p:cNvPr>
              <p:cNvPicPr>
                <a:picLocks noChangeAspect="1"/>
              </p:cNvPicPr>
              <p:nvPr userDrawn="1"/>
            </p:nvPicPr>
            <p:blipFill>
              <a:blip r:embed="rId15">
                <a:extLst>
                  <a:ext uri="{96DAC541-7B7A-43D3-8B79-37D633B846F1}">
                    <asvg:svgBlip xmlns:asvg="http://schemas.microsoft.com/office/drawing/2016/SVG/main" r:embed="rId16"/>
                  </a:ext>
                </a:extLst>
              </a:blip>
              <a:stretch>
                <a:fillRect/>
              </a:stretch>
            </p:blipFill>
            <p:spPr>
              <a:xfrm>
                <a:off x="2575529" y="5831663"/>
                <a:ext cx="168012" cy="179213"/>
              </a:xfrm>
              <a:prstGeom prst="rect">
                <a:avLst/>
              </a:prstGeom>
            </p:spPr>
          </p:pic>
          <p:pic>
            <p:nvPicPr>
              <p:cNvPr id="29" name="Graphic 28">
                <a:hlinkClick r:id="rId17"/>
                <a:extLst>
                  <a:ext uri="{FF2B5EF4-FFF2-40B4-BE49-F238E27FC236}">
                    <a16:creationId xmlns:a16="http://schemas.microsoft.com/office/drawing/2014/main" id="{50890F07-BE4E-4B12-A034-96835707C166}"/>
                  </a:ext>
                </a:extLst>
              </p:cNvPr>
              <p:cNvPicPr>
                <a:picLocks noChangeAspect="1"/>
              </p:cNvPicPr>
              <p:nvPr userDrawn="1"/>
            </p:nvPicPr>
            <p:blipFill>
              <a:blip r:embed="rId18">
                <a:extLst>
                  <a:ext uri="{96DAC541-7B7A-43D3-8B79-37D633B846F1}">
                    <asvg:svgBlip xmlns:asvg="http://schemas.microsoft.com/office/drawing/2016/SVG/main" r:embed="rId19"/>
                  </a:ext>
                </a:extLst>
              </a:blip>
              <a:stretch>
                <a:fillRect/>
              </a:stretch>
            </p:blipFill>
            <p:spPr>
              <a:xfrm>
                <a:off x="2292666" y="5838261"/>
                <a:ext cx="166016" cy="166016"/>
              </a:xfrm>
              <a:prstGeom prst="rect">
                <a:avLst/>
              </a:prstGeom>
            </p:spPr>
          </p:pic>
          <p:pic>
            <p:nvPicPr>
              <p:cNvPr id="30" name="Graphic 29">
                <a:hlinkClick r:id="rId20"/>
                <a:extLst>
                  <a:ext uri="{FF2B5EF4-FFF2-40B4-BE49-F238E27FC236}">
                    <a16:creationId xmlns:a16="http://schemas.microsoft.com/office/drawing/2014/main" id="{409EE9E2-765B-47DD-A636-C414281DE81E}"/>
                  </a:ext>
                </a:extLst>
              </p:cNvPr>
              <p:cNvPicPr>
                <a:picLocks noChangeAspect="1"/>
              </p:cNvPicPr>
              <p:nvPr userDrawn="1"/>
            </p:nvPicPr>
            <p:blipFill>
              <a:blip r:embed="rId21">
                <a:extLst>
                  <a:ext uri="{96DAC541-7B7A-43D3-8B79-37D633B846F1}">
                    <asvg:svgBlip xmlns:asvg="http://schemas.microsoft.com/office/drawing/2016/SVG/main" r:embed="rId22"/>
                  </a:ext>
                </a:extLst>
              </a:blip>
              <a:stretch>
                <a:fillRect/>
              </a:stretch>
            </p:blipFill>
            <p:spPr>
              <a:xfrm>
                <a:off x="2826999" y="5788895"/>
                <a:ext cx="220623" cy="264748"/>
              </a:xfrm>
              <a:prstGeom prst="rect">
                <a:avLst/>
              </a:prstGeom>
            </p:spPr>
          </p:pic>
        </p:grpSp>
        <p:pic>
          <p:nvPicPr>
            <p:cNvPr id="22" name="Graphic 21">
              <a:hlinkClick r:id="rId23"/>
              <a:extLst>
                <a:ext uri="{FF2B5EF4-FFF2-40B4-BE49-F238E27FC236}">
                  <a16:creationId xmlns:a16="http://schemas.microsoft.com/office/drawing/2014/main" id="{22AA8C60-E80F-4400-8A2F-BD7E221AFC5B}"/>
                </a:ext>
              </a:extLst>
            </p:cNvPr>
            <p:cNvPicPr>
              <a:picLocks noChangeAspect="1"/>
            </p:cNvPicPr>
            <p:nvPr userDrawn="1"/>
          </p:nvPicPr>
          <p:blipFill>
            <a:blip r:embed="rId24">
              <a:extLst>
                <a:ext uri="{96DAC541-7B7A-43D3-8B79-37D633B846F1}">
                  <asvg:svgBlip xmlns:asvg="http://schemas.microsoft.com/office/drawing/2016/SVG/main" r:embed="rId25"/>
                </a:ext>
              </a:extLst>
            </a:blip>
            <a:stretch>
              <a:fillRect/>
            </a:stretch>
          </p:blipFill>
          <p:spPr>
            <a:xfrm>
              <a:off x="559048" y="5530216"/>
              <a:ext cx="1263400" cy="178362"/>
            </a:xfrm>
            <a:prstGeom prst="rect">
              <a:avLst/>
            </a:prstGeom>
          </p:spPr>
        </p:pic>
      </p:grpSp>
    </p:spTree>
    <p:extLst>
      <p:ext uri="{BB962C8B-B14F-4D97-AF65-F5344CB8AC3E}">
        <p14:creationId xmlns:p14="http://schemas.microsoft.com/office/powerpoint/2010/main" val="3758805184"/>
      </p:ext>
    </p:extLst>
  </p:cSld>
  <p:clrMapOvr>
    <a:masterClrMapping/>
  </p:clrMapOvr>
  <p:extLst>
    <p:ext uri="{DCECCB84-F9BA-43D5-87BE-67443E8EF086}">
      <p15:sldGuideLst xmlns:p15="http://schemas.microsoft.com/office/powerpoint/2012/main"/>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p:cSld name="Closing Slide 4">
    <p:spTree>
      <p:nvGrpSpPr>
        <p:cNvPr id="1" name=""/>
        <p:cNvGrpSpPr/>
        <p:nvPr/>
      </p:nvGrpSpPr>
      <p:grpSpPr>
        <a:xfrm>
          <a:off x="0" y="0"/>
          <a:ext cx="0" cy="0"/>
          <a:chOff x="0" y="0"/>
          <a:chExt cx="0" cy="0"/>
        </a:xfrm>
      </p:grpSpPr>
      <p:pic>
        <p:nvPicPr>
          <p:cNvPr id="27" name="Picture 26">
            <a:extLst>
              <a:ext uri="{FF2B5EF4-FFF2-40B4-BE49-F238E27FC236}">
                <a16:creationId xmlns:a16="http://schemas.microsoft.com/office/drawing/2014/main" id="{BDC6A26E-4B0C-4F23-986A-02D364342A7C}"/>
              </a:ext>
            </a:extLst>
          </p:cNvPr>
          <p:cNvPicPr>
            <a:picLocks noChangeAspect="1"/>
          </p:cNvPicPr>
          <p:nvPr userDrawn="1"/>
        </p:nvPicPr>
        <p:blipFill rotWithShape="1">
          <a:blip r:embed="rId2" cstate="email">
            <a:grayscl/>
            <a:alphaModFix amt="80000"/>
            <a:extLst>
              <a:ext uri="{28A0092B-C50C-407E-A947-70E740481C1C}">
                <a14:useLocalDpi xmlns:a14="http://schemas.microsoft.com/office/drawing/2010/main"/>
              </a:ext>
            </a:extLst>
          </a:blip>
          <a:srcRect l="-2"/>
          <a:stretch/>
        </p:blipFill>
        <p:spPr>
          <a:xfrm>
            <a:off x="0" y="0"/>
            <a:ext cx="12192000" cy="6858000"/>
          </a:xfrm>
          <a:prstGeom prst="rect">
            <a:avLst/>
          </a:prstGeom>
        </p:spPr>
      </p:pic>
      <p:sp>
        <p:nvSpPr>
          <p:cNvPr id="26" name="TextBox 25">
            <a:extLst>
              <a:ext uri="{FF2B5EF4-FFF2-40B4-BE49-F238E27FC236}">
                <a16:creationId xmlns:a16="http://schemas.microsoft.com/office/drawing/2014/main" id="{BB85980E-FECB-4E8C-BD95-0A2A03C55DA9}"/>
              </a:ext>
            </a:extLst>
          </p:cNvPr>
          <p:cNvSpPr txBox="1"/>
          <p:nvPr userDrawn="1"/>
        </p:nvSpPr>
        <p:spPr>
          <a:xfrm>
            <a:off x="550863" y="6486685"/>
            <a:ext cx="4929135" cy="123111"/>
          </a:xfrm>
          <a:prstGeom prst="rect">
            <a:avLst/>
          </a:prstGeom>
          <a:noFill/>
        </p:spPr>
        <p:txBody>
          <a:bodyPr wrap="square" lIns="0" tIns="0" rIns="0" bIns="0" rtlCol="0">
            <a:spAutoFit/>
          </a:bodyPr>
          <a:lstStyle/>
          <a:p>
            <a:pPr marL="0" marR="0" lvl="0" indent="0" algn="l" defTabSz="108834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rPr>
              <a:t>© 2022 The Capital Markets Company. Capco Confidential. All rights reserved.</a:t>
            </a:r>
          </a:p>
        </p:txBody>
      </p:sp>
      <p:sp>
        <p:nvSpPr>
          <p:cNvPr id="30" name="Rectangle 29">
            <a:extLst>
              <a:ext uri="{FF2B5EF4-FFF2-40B4-BE49-F238E27FC236}">
                <a16:creationId xmlns:a16="http://schemas.microsoft.com/office/drawing/2014/main" id="{75BCC95A-2C28-4BB3-932D-9E2A140C6150}"/>
              </a:ext>
            </a:extLst>
          </p:cNvPr>
          <p:cNvSpPr/>
          <p:nvPr userDrawn="1"/>
        </p:nvSpPr>
        <p:spPr>
          <a:xfrm>
            <a:off x="1085548" y="914965"/>
            <a:ext cx="8712331" cy="318924"/>
          </a:xfrm>
          <a:prstGeom prst="rect">
            <a:avLst/>
          </a:prstGeom>
        </p:spPr>
        <p:txBody>
          <a:bodyPr wrap="square" lIns="0" tIns="0" rIns="0" bIns="72000">
            <a:spAutoFit/>
          </a:bodyPr>
          <a:lstStyle/>
          <a:p>
            <a:pPr>
              <a:lnSpc>
                <a:spcPct val="80000"/>
              </a:lnSpc>
            </a:pPr>
            <a:r>
              <a:rPr lang="en-US" altLang="en-US" sz="2000" b="0" i="0" noProof="0" dirty="0">
                <a:solidFill>
                  <a:schemeClr val="tx1"/>
                </a:solidFill>
                <a:latin typeface="Century Gothic" panose="020B0502020202020204" pitchFamily="34" charset="0"/>
              </a:rPr>
              <a:t>ABOUT CAPCO</a:t>
            </a:r>
          </a:p>
        </p:txBody>
      </p:sp>
      <p:sp>
        <p:nvSpPr>
          <p:cNvPr id="31" name="Rectangle 30">
            <a:extLst>
              <a:ext uri="{FF2B5EF4-FFF2-40B4-BE49-F238E27FC236}">
                <a16:creationId xmlns:a16="http://schemas.microsoft.com/office/drawing/2014/main" id="{2467EEC0-4B14-4FEE-AE08-9DCE7D1E7194}"/>
              </a:ext>
            </a:extLst>
          </p:cNvPr>
          <p:cNvSpPr/>
          <p:nvPr userDrawn="1"/>
        </p:nvSpPr>
        <p:spPr>
          <a:xfrm>
            <a:off x="1085548" y="3939409"/>
            <a:ext cx="6975424" cy="318924"/>
          </a:xfrm>
          <a:prstGeom prst="rect">
            <a:avLst/>
          </a:prstGeom>
        </p:spPr>
        <p:txBody>
          <a:bodyPr wrap="square" lIns="0" tIns="0" rIns="0" bIns="72000">
            <a:spAutoFit/>
          </a:bodyPr>
          <a:lstStyle/>
          <a:p>
            <a:pPr>
              <a:lnSpc>
                <a:spcPct val="80000"/>
              </a:lnSpc>
            </a:pPr>
            <a:r>
              <a:rPr lang="en-US" altLang="en-US" sz="2000" b="0" i="0" noProof="0" dirty="0">
                <a:solidFill>
                  <a:schemeClr val="tx1"/>
                </a:solidFill>
                <a:latin typeface="Century Gothic" panose="020B0502020202020204" pitchFamily="34" charset="0"/>
              </a:rPr>
              <a:t>WORLDWIDE OFFICES</a:t>
            </a:r>
          </a:p>
        </p:txBody>
      </p:sp>
      <p:sp>
        <p:nvSpPr>
          <p:cNvPr id="32" name="Rectangle 1">
            <a:extLst>
              <a:ext uri="{FF2B5EF4-FFF2-40B4-BE49-F238E27FC236}">
                <a16:creationId xmlns:a16="http://schemas.microsoft.com/office/drawing/2014/main" id="{3BD49C8F-6024-4F13-A901-94738F2D548A}"/>
              </a:ext>
            </a:extLst>
          </p:cNvPr>
          <p:cNvSpPr>
            <a:spLocks noChangeArrowheads="1"/>
          </p:cNvSpPr>
          <p:nvPr userDrawn="1"/>
        </p:nvSpPr>
        <p:spPr bwMode="auto">
          <a:xfrm>
            <a:off x="1085548" y="1497628"/>
            <a:ext cx="8250455" cy="1933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36000" rIns="0" bIns="0">
            <a:spAutoFit/>
          </a:bodyPr>
          <a:lstStyle/>
          <a:p>
            <a:pPr algn="l">
              <a:spcBef>
                <a:spcPts val="400"/>
              </a:spcBef>
            </a:pPr>
            <a:r>
              <a:rPr lang="en-US" altLang="en-US" sz="1099" b="0" i="0" noProof="0" dirty="0">
                <a:solidFill>
                  <a:schemeClr val="accent3"/>
                </a:solidFill>
                <a:latin typeface="Calibri" panose="020F0502020204030204" pitchFamily="34" charset="0"/>
                <a:cs typeface="Calibri" panose="020F0502020204030204" pitchFamily="34" charset="0"/>
              </a:rPr>
              <a:t>Capco, a Wipro company, is a global technology and management consultancy dedicated to the financial services industry. Our professionals combine innovative thinking with unrivalled industry knowledge to offer our clients consulting expertise, complex technology and package integration, transformation delivery, and managed services, to move their organizations forward.</a:t>
            </a:r>
          </a:p>
          <a:p>
            <a:pPr algn="l">
              <a:spcBef>
                <a:spcPts val="400"/>
              </a:spcBef>
            </a:pPr>
            <a:r>
              <a:rPr lang="en-US" altLang="en-US" sz="1099" b="0" i="0" noProof="0" dirty="0">
                <a:solidFill>
                  <a:schemeClr val="accent3"/>
                </a:solidFill>
                <a:latin typeface="Calibri" panose="020F0502020204030204" pitchFamily="34" charset="0"/>
                <a:cs typeface="Calibri" panose="020F0502020204030204" pitchFamily="34" charset="0"/>
              </a:rPr>
              <a:t> </a:t>
            </a:r>
          </a:p>
          <a:p>
            <a:pPr algn="l">
              <a:spcBef>
                <a:spcPts val="400"/>
              </a:spcBef>
            </a:pPr>
            <a:r>
              <a:rPr lang="en-US" altLang="en-US" sz="1099" b="0" i="0" noProof="0" dirty="0">
                <a:solidFill>
                  <a:schemeClr val="accent3"/>
                </a:solidFill>
                <a:latin typeface="Calibri" panose="020F0502020204030204" pitchFamily="34" charset="0"/>
                <a:cs typeface="Calibri" panose="020F0502020204030204" pitchFamily="34" charset="0"/>
              </a:rPr>
              <a:t>Through our collaborative and efficient approach, we help our clients successfully innovate, increase revenue, manage risk and regulatory change, reduce costs, and enhance controls. We specialize primarily in banking, capital markets, wealth and investment management, finance, risk &amp; compliance and insurance. We also have an energy consulting practice in the US. We serve our clients from offices in leading financial centers across the Americas, Europe, and Asia Pacific.</a:t>
            </a:r>
          </a:p>
          <a:p>
            <a:pPr algn="l">
              <a:spcBef>
                <a:spcPts val="400"/>
              </a:spcBef>
            </a:pPr>
            <a:endParaRPr lang="en-US" altLang="en-US" sz="1099" b="1" i="0" noProof="0" dirty="0">
              <a:solidFill>
                <a:schemeClr val="accent3"/>
              </a:solidFill>
              <a:latin typeface="Calibri" panose="020F0502020204030204" pitchFamily="34" charset="0"/>
              <a:cs typeface="Calibri" panose="020F0502020204030204" pitchFamily="34" charset="0"/>
            </a:endParaRPr>
          </a:p>
          <a:p>
            <a:pPr algn="l">
              <a:spcBef>
                <a:spcPts val="400"/>
              </a:spcBef>
            </a:pPr>
            <a:r>
              <a:rPr lang="en-US" altLang="en-US" sz="1099" b="1" i="0" noProof="0" dirty="0">
                <a:solidFill>
                  <a:schemeClr val="accent3"/>
                </a:solidFill>
                <a:latin typeface="Calibri" panose="020F0502020204030204" pitchFamily="34" charset="0"/>
                <a:cs typeface="Calibri" panose="020F0502020204030204" pitchFamily="34" charset="0"/>
              </a:rPr>
              <a:t>To learn more, visit our website at www.capco.com or follow us on Twitter, Facebook, YouTube, LinkedIn, Instagram and Xing.</a:t>
            </a:r>
          </a:p>
        </p:txBody>
      </p:sp>
      <p:cxnSp>
        <p:nvCxnSpPr>
          <p:cNvPr id="33" name="Straight Connector 32">
            <a:extLst>
              <a:ext uri="{FF2B5EF4-FFF2-40B4-BE49-F238E27FC236}">
                <a16:creationId xmlns:a16="http://schemas.microsoft.com/office/drawing/2014/main" id="{D8D4BDCD-7F31-45BF-8DE2-F54B7A2D7A3A}"/>
              </a:ext>
            </a:extLst>
          </p:cNvPr>
          <p:cNvCxnSpPr>
            <a:cxnSpLocks/>
          </p:cNvCxnSpPr>
          <p:nvPr userDrawn="1"/>
        </p:nvCxnSpPr>
        <p:spPr>
          <a:xfrm>
            <a:off x="1085548" y="1233889"/>
            <a:ext cx="1882094" cy="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C827F7D4-C4BE-46D6-8968-8E4D87886DAC}"/>
              </a:ext>
            </a:extLst>
          </p:cNvPr>
          <p:cNvCxnSpPr>
            <a:cxnSpLocks/>
          </p:cNvCxnSpPr>
          <p:nvPr userDrawn="1"/>
        </p:nvCxnSpPr>
        <p:spPr>
          <a:xfrm>
            <a:off x="1085548" y="4239346"/>
            <a:ext cx="2625044"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3AE84D72-EC85-4167-B53C-A200FB77EC9F}"/>
              </a:ext>
            </a:extLst>
          </p:cNvPr>
          <p:cNvSpPr txBox="1"/>
          <p:nvPr userDrawn="1"/>
        </p:nvSpPr>
        <p:spPr>
          <a:xfrm>
            <a:off x="1085548" y="4506777"/>
            <a:ext cx="8250454" cy="544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36000" rIns="0" bIns="0">
            <a:spAutoFit/>
          </a:bodyPr>
          <a:lstStyle>
            <a:defPPr>
              <a:defRPr lang="de-DE"/>
            </a:defPPr>
            <a:lvl1pPr>
              <a:spcBef>
                <a:spcPts val="400"/>
              </a:spcBef>
              <a:defRPr sz="1100">
                <a:cs typeface="Arial" pitchFamily="34" charset="0"/>
              </a:defRPr>
            </a:lvl1pPr>
            <a:lvl2pPr marL="742950" indent="-285750" eaLnBrk="0" hangingPunct="0">
              <a:defRPr>
                <a:latin typeface="Arial" pitchFamily="34" charset="0"/>
                <a:cs typeface="Arial" pitchFamily="34" charset="0"/>
              </a:defRPr>
            </a:lvl2pPr>
            <a:lvl3pPr marL="1143000" indent="-228600" eaLnBrk="0" hangingPunct="0">
              <a:defRPr>
                <a:latin typeface="Arial" pitchFamily="34" charset="0"/>
                <a:cs typeface="Arial" pitchFamily="34" charset="0"/>
              </a:defRPr>
            </a:lvl3pPr>
            <a:lvl4pPr marL="1600200" indent="-228600" eaLnBrk="0" hangingPunct="0">
              <a:defRPr>
                <a:latin typeface="Arial" pitchFamily="34" charset="0"/>
                <a:cs typeface="Arial" pitchFamily="34" charset="0"/>
              </a:defRPr>
            </a:lvl4pPr>
            <a:lvl5pPr marL="2057400" indent="-228600" eaLnBrk="0" hangingPunct="0">
              <a:defRPr>
                <a:latin typeface="Arial" pitchFamily="34" charset="0"/>
                <a:cs typeface="Arial" pitchFamily="34" charset="0"/>
              </a:defRPr>
            </a:lvl5pPr>
            <a:lvl6pPr marL="2514600" indent="-228600" eaLnBrk="0" fontAlgn="base" hangingPunct="0">
              <a:spcBef>
                <a:spcPct val="0"/>
              </a:spcBef>
              <a:spcAft>
                <a:spcPct val="0"/>
              </a:spcAft>
              <a:defRPr>
                <a:latin typeface="Arial" pitchFamily="34" charset="0"/>
                <a:cs typeface="Arial" pitchFamily="34" charset="0"/>
              </a:defRPr>
            </a:lvl6pPr>
            <a:lvl7pPr marL="2971800" indent="-228600" eaLnBrk="0" fontAlgn="base" hangingPunct="0">
              <a:spcBef>
                <a:spcPct val="0"/>
              </a:spcBef>
              <a:spcAft>
                <a:spcPct val="0"/>
              </a:spcAft>
              <a:defRPr>
                <a:latin typeface="Arial" pitchFamily="34" charset="0"/>
                <a:cs typeface="Arial" pitchFamily="34" charset="0"/>
              </a:defRPr>
            </a:lvl7pPr>
            <a:lvl8pPr marL="3429000" indent="-228600" eaLnBrk="0" fontAlgn="base" hangingPunct="0">
              <a:spcBef>
                <a:spcPct val="0"/>
              </a:spcBef>
              <a:spcAft>
                <a:spcPct val="0"/>
              </a:spcAft>
              <a:defRPr>
                <a:latin typeface="Arial" pitchFamily="34" charset="0"/>
                <a:cs typeface="Arial" pitchFamily="34" charset="0"/>
              </a:defRPr>
            </a:lvl8pPr>
            <a:lvl9pPr marL="3886200" indent="-228600" eaLnBrk="0" fontAlgn="base" hangingPunct="0">
              <a:spcBef>
                <a:spcPct val="0"/>
              </a:spcBef>
              <a:spcAft>
                <a:spcPct val="0"/>
              </a:spcAft>
              <a:defRPr>
                <a:latin typeface="Arial" pitchFamily="34" charset="0"/>
                <a:cs typeface="Arial" pitchFamily="34" charset="0"/>
              </a:defRPr>
            </a:lvl9pPr>
          </a:lstStyle>
          <a:p>
            <a:pPr marL="0" marR="0" lvl="0" indent="0" algn="l" defTabSz="1088014" rtl="0" eaLnBrk="1" fontAlgn="auto" latinLnBrk="0" hangingPunct="1">
              <a:lnSpc>
                <a:spcPct val="100000"/>
              </a:lnSpc>
              <a:spcBef>
                <a:spcPts val="0"/>
              </a:spcBef>
              <a:spcAft>
                <a:spcPts val="0"/>
              </a:spcAft>
              <a:buClrTx/>
              <a:buSzTx/>
              <a:buFontTx/>
              <a:buNone/>
              <a:tabLst/>
              <a:defRPr/>
            </a:pP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Bangalore </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a:rPr>
              <a:t> Bangkok </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Berlin  </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Bratislava </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Brussels </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a:t>
            </a:r>
            <a:r>
              <a:rPr lang="en-US" sz="1099" b="0" i="0" noProof="0" dirty="0">
                <a:solidFill>
                  <a:schemeClr val="accent3"/>
                </a:solidFill>
                <a:latin typeface="Calibri" panose="020F0502020204030204" pitchFamily="34" charset="0"/>
                <a:ea typeface="Arial" charset="0"/>
                <a:cs typeface="Calibri" panose="020F0502020204030204" pitchFamily="34" charset="0"/>
              </a:rPr>
              <a:t>Charlotte </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a:t>
            </a:r>
            <a:r>
              <a:rPr lang="en-US" sz="1099" b="0" i="0" kern="1200" noProof="0" dirty="0">
                <a:solidFill>
                  <a:schemeClr val="accent3"/>
                </a:solidFill>
                <a:latin typeface="Calibri" panose="020F0502020204030204" pitchFamily="34" charset="0"/>
                <a:ea typeface="Arial" charset="0"/>
                <a:cs typeface="Calibri" panose="020F0502020204030204" pitchFamily="34" charset="0"/>
              </a:rPr>
              <a:t> </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Chicago </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Dallas</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 </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Dusseldorf </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Edinburgh </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Frankfurt</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 </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Geneva</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a:rPr>
              <a:t> </a:t>
            </a:r>
            <a:r>
              <a:rPr lang="en-US" sz="1100" dirty="0">
                <a:solidFill>
                  <a:schemeClr val="accent3"/>
                </a:solidFill>
                <a:effectLst/>
                <a:latin typeface="Calibri" panose="020F0502020204030204" pitchFamily="34" charset="0"/>
                <a:ea typeface="Calibri" panose="020F0502020204030204" pitchFamily="34" charset="0"/>
              </a:rPr>
              <a:t>Gurgaon</a:t>
            </a:r>
            <a:endParaRPr lang="sk-SK" sz="1099" b="0" i="0" kern="1200" noProof="0" dirty="0">
              <a:solidFill>
                <a:schemeClr val="accent3"/>
              </a:solidFill>
              <a:effectLst/>
              <a:latin typeface="Calibri" panose="020F0502020204030204" pitchFamily="34" charset="0"/>
              <a:ea typeface="+mn-ea"/>
              <a:cs typeface="Calibri" panose="020F0502020204030204" pitchFamily="34" charset="0"/>
              <a:sym typeface="Wingdings" panose="05000000000000000000" pitchFamily="2" charset="2"/>
            </a:endParaRPr>
          </a:p>
          <a:p>
            <a:pPr marL="0" marR="0" lvl="0" indent="0" algn="l" defTabSz="1088014" rtl="0" eaLnBrk="1" fontAlgn="auto" latinLnBrk="0" hangingPunct="1">
              <a:lnSpc>
                <a:spcPct val="100000"/>
              </a:lnSpc>
              <a:spcBef>
                <a:spcPts val="0"/>
              </a:spcBef>
              <a:spcAft>
                <a:spcPts val="0"/>
              </a:spcAft>
              <a:buClrTx/>
              <a:buSzTx/>
              <a:buFontTx/>
              <a:buNone/>
              <a:tabLst/>
              <a:defRPr/>
            </a:pPr>
            <a:r>
              <a:rPr lang="en-GB" sz="1100" b="0" i="0" u="none" strike="noStrike" dirty="0">
                <a:solidFill>
                  <a:schemeClr val="accent3"/>
                </a:solidFill>
                <a:latin typeface="+mn-lt"/>
              </a:rPr>
              <a:t>Hartford</a:t>
            </a:r>
            <a:r>
              <a:rPr lang="sk-SK" sz="1100" b="0" i="0" u="none" strike="noStrike" dirty="0">
                <a:solidFill>
                  <a:schemeClr val="accent3"/>
                </a:solidFill>
                <a:latin typeface="+mn-lt"/>
              </a:rPr>
              <a:t> </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a:t>
            </a:r>
            <a:r>
              <a:rPr lang="sk-SK" sz="1100" b="0" i="0" u="none" strike="noStrike" dirty="0">
                <a:solidFill>
                  <a:schemeClr val="accent3"/>
                </a:solidFill>
                <a:latin typeface="+mn-lt"/>
              </a:rPr>
              <a:t> </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Hong Kong </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Houston</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 </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Kuala Lumpur</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 </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London</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a:rPr>
              <a:t> </a:t>
            </a:r>
            <a:r>
              <a:rPr lang="en-US" sz="1100" dirty="0">
                <a:solidFill>
                  <a:schemeClr val="accent3"/>
                </a:solidFill>
                <a:effectLst/>
                <a:latin typeface="Calibri" panose="020F0502020204030204" pitchFamily="34" charset="0"/>
                <a:ea typeface="Calibri" panose="020F0502020204030204" pitchFamily="34" charset="0"/>
              </a:rPr>
              <a:t>Mumbai</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a:rPr>
              <a:t> Munich  </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New York</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 </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Orlando</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 </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Paris</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 </a:t>
            </a:r>
            <a:r>
              <a:rPr lang="en-US" sz="1099" b="0" i="0" u="none" baseline="0" noProof="0" dirty="0">
                <a:solidFill>
                  <a:schemeClr val="accent3"/>
                </a:solidFill>
                <a:latin typeface="Calibri" panose="020F0502020204030204" pitchFamily="34" charset="0"/>
                <a:cs typeface="Calibri" panose="020F0502020204030204" pitchFamily="34" charset="0"/>
              </a:rPr>
              <a:t>Pune </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Sao Paulo</a:t>
            </a:r>
            <a:r>
              <a:rPr lang="en-US" altLang="en-US" sz="1099" b="0" i="0" noProof="0" dirty="0">
                <a:solidFill>
                  <a:schemeClr val="accent3"/>
                </a:solidFill>
                <a:latin typeface="Calibri" panose="020F0502020204030204" pitchFamily="34" charset="0"/>
                <a:cs typeface="Calibri" panose="020F0502020204030204" pitchFamily="34" charset="0"/>
                <a:sym typeface="Wingdings" panose="05000000000000000000" pitchFamily="2" charset="2"/>
              </a:rPr>
              <a:t>  </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Singapore</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Toronto</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 Tysons Corner  </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Vienna </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Warsaw</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 </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a:rPr>
              <a:t> </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Washington, D.C.</a:t>
            </a:r>
            <a:r>
              <a:rPr lang="en-US" altLang="en-US" sz="1099" b="0" i="0" kern="1200" noProof="0" dirty="0">
                <a:solidFill>
                  <a:schemeClr val="accent3"/>
                </a:solidFill>
                <a:latin typeface="Calibri" panose="020F0502020204030204" pitchFamily="34" charset="0"/>
                <a:ea typeface="+mn-ea"/>
                <a:cs typeface="Calibri" panose="020F0502020204030204" pitchFamily="34" charset="0"/>
                <a:sym typeface="Wingdings" panose="05000000000000000000" pitchFamily="2" charset="2"/>
              </a:rPr>
              <a:t>  </a:t>
            </a:r>
            <a:r>
              <a:rPr lang="en-US" altLang="en-US" sz="1099" b="0" i="0" kern="1200" noProof="0" dirty="0">
                <a:solidFill>
                  <a:schemeClr val="accent3"/>
                </a:solidFill>
                <a:latin typeface="Calibri" panose="020F0502020204030204" pitchFamily="34" charset="0"/>
                <a:ea typeface="+mn-ea"/>
                <a:cs typeface="Calibri" panose="020F0502020204030204" pitchFamily="34" charset="0"/>
              </a:rPr>
              <a:t>Zurich</a:t>
            </a:r>
          </a:p>
        </p:txBody>
      </p:sp>
      <p:pic>
        <p:nvPicPr>
          <p:cNvPr id="36" name="Graphic 35">
            <a:extLst>
              <a:ext uri="{FF2B5EF4-FFF2-40B4-BE49-F238E27FC236}">
                <a16:creationId xmlns:a16="http://schemas.microsoft.com/office/drawing/2014/main" id="{1F4483E7-AB69-4C5D-8C46-1B725E0A8980}"/>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9591446" y="5451047"/>
            <a:ext cx="1515005" cy="768653"/>
          </a:xfrm>
          <a:prstGeom prst="rect">
            <a:avLst/>
          </a:prstGeom>
        </p:spPr>
      </p:pic>
      <p:grpSp>
        <p:nvGrpSpPr>
          <p:cNvPr id="20" name="Group 19">
            <a:extLst>
              <a:ext uri="{FF2B5EF4-FFF2-40B4-BE49-F238E27FC236}">
                <a16:creationId xmlns:a16="http://schemas.microsoft.com/office/drawing/2014/main" id="{C10E91B6-FF6D-422F-9256-124DB8711601}"/>
              </a:ext>
            </a:extLst>
          </p:cNvPr>
          <p:cNvGrpSpPr/>
          <p:nvPr userDrawn="1"/>
        </p:nvGrpSpPr>
        <p:grpSpPr>
          <a:xfrm>
            <a:off x="1085548" y="5530216"/>
            <a:ext cx="1263401" cy="461373"/>
            <a:chOff x="559048" y="5530216"/>
            <a:chExt cx="1263401" cy="461373"/>
          </a:xfrm>
        </p:grpSpPr>
        <p:grpSp>
          <p:nvGrpSpPr>
            <p:cNvPr id="21" name="Group 20">
              <a:extLst>
                <a:ext uri="{FF2B5EF4-FFF2-40B4-BE49-F238E27FC236}">
                  <a16:creationId xmlns:a16="http://schemas.microsoft.com/office/drawing/2014/main" id="{225CA67A-00D0-4C19-ADC6-7F9030DED838}"/>
                </a:ext>
              </a:extLst>
            </p:cNvPr>
            <p:cNvGrpSpPr/>
            <p:nvPr userDrawn="1"/>
          </p:nvGrpSpPr>
          <p:grpSpPr>
            <a:xfrm>
              <a:off x="559049" y="5773489"/>
              <a:ext cx="1263400" cy="218100"/>
              <a:chOff x="1514005" y="5788895"/>
              <a:chExt cx="1533617" cy="264748"/>
            </a:xfrm>
            <a:solidFill>
              <a:schemeClr val="accent1"/>
            </a:solidFill>
          </p:grpSpPr>
          <p:pic>
            <p:nvPicPr>
              <p:cNvPr id="23" name="Graphic 22">
                <a:hlinkClick r:id="rId5"/>
                <a:extLst>
                  <a:ext uri="{FF2B5EF4-FFF2-40B4-BE49-F238E27FC236}">
                    <a16:creationId xmlns:a16="http://schemas.microsoft.com/office/drawing/2014/main" id="{E10B6AAC-0255-4E29-8F81-31F5BCC76ED8}"/>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1514005" y="5846800"/>
                <a:ext cx="186171" cy="148937"/>
              </a:xfrm>
              <a:prstGeom prst="rect">
                <a:avLst/>
              </a:prstGeom>
            </p:spPr>
          </p:pic>
          <p:pic>
            <p:nvPicPr>
              <p:cNvPr id="24" name="Graphic 23">
                <a:hlinkClick r:id="rId8"/>
                <a:extLst>
                  <a:ext uri="{FF2B5EF4-FFF2-40B4-BE49-F238E27FC236}">
                    <a16:creationId xmlns:a16="http://schemas.microsoft.com/office/drawing/2014/main" id="{34A0ADC2-84F4-4768-A26F-CC950E2FF47B}"/>
                  </a:ext>
                </a:extLst>
              </p:cNvPr>
              <p:cNvPicPr>
                <a:picLocks noChangeAspect="1"/>
              </p:cNvPicPr>
              <p:nvPr userDrawn="1"/>
            </p:nvPicPr>
            <p:blipFill>
              <a:blip r:embed="rId9">
                <a:extLst>
                  <a:ext uri="{96DAC541-7B7A-43D3-8B79-37D633B846F1}">
                    <asvg:svgBlip xmlns:asvg="http://schemas.microsoft.com/office/drawing/2016/SVG/main" r:embed="rId10"/>
                  </a:ext>
                </a:extLst>
              </a:blip>
              <a:stretch>
                <a:fillRect/>
              </a:stretch>
            </p:blipFill>
            <p:spPr>
              <a:xfrm>
                <a:off x="1775427" y="5825098"/>
                <a:ext cx="102583" cy="192343"/>
              </a:xfrm>
              <a:prstGeom prst="rect">
                <a:avLst/>
              </a:prstGeom>
            </p:spPr>
          </p:pic>
          <p:pic>
            <p:nvPicPr>
              <p:cNvPr id="25" name="Graphic 24">
                <a:hlinkClick r:id="rId11"/>
                <a:extLst>
                  <a:ext uri="{FF2B5EF4-FFF2-40B4-BE49-F238E27FC236}">
                    <a16:creationId xmlns:a16="http://schemas.microsoft.com/office/drawing/2014/main" id="{73895240-19C4-4060-AA92-50166394B95D}"/>
                  </a:ext>
                </a:extLst>
              </p:cNvPr>
              <p:cNvPicPr>
                <a:picLocks noChangeAspect="1"/>
              </p:cNvPicPr>
              <p:nvPr userDrawn="1"/>
            </p:nvPicPr>
            <p:blipFill>
              <a:blip r:embed="rId12">
                <a:extLst>
                  <a:ext uri="{96DAC541-7B7A-43D3-8B79-37D633B846F1}">
                    <asvg:svgBlip xmlns:asvg="http://schemas.microsoft.com/office/drawing/2016/SVG/main" r:embed="rId13"/>
                  </a:ext>
                </a:extLst>
              </a:blip>
              <a:stretch>
                <a:fillRect/>
              </a:stretch>
            </p:blipFill>
            <p:spPr>
              <a:xfrm>
                <a:off x="1969918" y="5844002"/>
                <a:ext cx="206045" cy="154534"/>
              </a:xfrm>
              <a:prstGeom prst="rect">
                <a:avLst/>
              </a:prstGeom>
            </p:spPr>
          </p:pic>
          <p:pic>
            <p:nvPicPr>
              <p:cNvPr id="28" name="Graphic 27">
                <a:hlinkClick r:id="rId14"/>
                <a:extLst>
                  <a:ext uri="{FF2B5EF4-FFF2-40B4-BE49-F238E27FC236}">
                    <a16:creationId xmlns:a16="http://schemas.microsoft.com/office/drawing/2014/main" id="{BF27E8A8-947A-45D5-820A-FCA35CECE91A}"/>
                  </a:ext>
                </a:extLst>
              </p:cNvPr>
              <p:cNvPicPr>
                <a:picLocks noChangeAspect="1"/>
              </p:cNvPicPr>
              <p:nvPr userDrawn="1"/>
            </p:nvPicPr>
            <p:blipFill>
              <a:blip r:embed="rId15">
                <a:extLst>
                  <a:ext uri="{96DAC541-7B7A-43D3-8B79-37D633B846F1}">
                    <asvg:svgBlip xmlns:asvg="http://schemas.microsoft.com/office/drawing/2016/SVG/main" r:embed="rId16"/>
                  </a:ext>
                </a:extLst>
              </a:blip>
              <a:stretch>
                <a:fillRect/>
              </a:stretch>
            </p:blipFill>
            <p:spPr>
              <a:xfrm>
                <a:off x="2575529" y="5831663"/>
                <a:ext cx="168012" cy="179213"/>
              </a:xfrm>
              <a:prstGeom prst="rect">
                <a:avLst/>
              </a:prstGeom>
            </p:spPr>
          </p:pic>
          <p:pic>
            <p:nvPicPr>
              <p:cNvPr id="29" name="Graphic 28">
                <a:hlinkClick r:id="rId17"/>
                <a:extLst>
                  <a:ext uri="{FF2B5EF4-FFF2-40B4-BE49-F238E27FC236}">
                    <a16:creationId xmlns:a16="http://schemas.microsoft.com/office/drawing/2014/main" id="{12631D5B-43B3-4866-8619-015EEA9F8994}"/>
                  </a:ext>
                </a:extLst>
              </p:cNvPr>
              <p:cNvPicPr>
                <a:picLocks noChangeAspect="1"/>
              </p:cNvPicPr>
              <p:nvPr userDrawn="1"/>
            </p:nvPicPr>
            <p:blipFill>
              <a:blip r:embed="rId18">
                <a:extLst>
                  <a:ext uri="{96DAC541-7B7A-43D3-8B79-37D633B846F1}">
                    <asvg:svgBlip xmlns:asvg="http://schemas.microsoft.com/office/drawing/2016/SVG/main" r:embed="rId19"/>
                  </a:ext>
                </a:extLst>
              </a:blip>
              <a:stretch>
                <a:fillRect/>
              </a:stretch>
            </p:blipFill>
            <p:spPr>
              <a:xfrm>
                <a:off x="2292666" y="5838261"/>
                <a:ext cx="166016" cy="166016"/>
              </a:xfrm>
              <a:prstGeom prst="rect">
                <a:avLst/>
              </a:prstGeom>
            </p:spPr>
          </p:pic>
          <p:pic>
            <p:nvPicPr>
              <p:cNvPr id="38" name="Graphic 37">
                <a:hlinkClick r:id="rId20"/>
                <a:extLst>
                  <a:ext uri="{FF2B5EF4-FFF2-40B4-BE49-F238E27FC236}">
                    <a16:creationId xmlns:a16="http://schemas.microsoft.com/office/drawing/2014/main" id="{ADF47FB4-6424-418D-8887-FEEF8053F6EE}"/>
                  </a:ext>
                </a:extLst>
              </p:cNvPr>
              <p:cNvPicPr>
                <a:picLocks noChangeAspect="1"/>
              </p:cNvPicPr>
              <p:nvPr userDrawn="1"/>
            </p:nvPicPr>
            <p:blipFill>
              <a:blip r:embed="rId21">
                <a:extLst>
                  <a:ext uri="{96DAC541-7B7A-43D3-8B79-37D633B846F1}">
                    <asvg:svgBlip xmlns:asvg="http://schemas.microsoft.com/office/drawing/2016/SVG/main" r:embed="rId22"/>
                  </a:ext>
                </a:extLst>
              </a:blip>
              <a:stretch>
                <a:fillRect/>
              </a:stretch>
            </p:blipFill>
            <p:spPr>
              <a:xfrm>
                <a:off x="2826999" y="5788895"/>
                <a:ext cx="220623" cy="264748"/>
              </a:xfrm>
              <a:prstGeom prst="rect">
                <a:avLst/>
              </a:prstGeom>
            </p:spPr>
          </p:pic>
        </p:grpSp>
        <p:pic>
          <p:nvPicPr>
            <p:cNvPr id="22" name="Graphic 21">
              <a:hlinkClick r:id="rId23"/>
              <a:extLst>
                <a:ext uri="{FF2B5EF4-FFF2-40B4-BE49-F238E27FC236}">
                  <a16:creationId xmlns:a16="http://schemas.microsoft.com/office/drawing/2014/main" id="{821C0993-4440-4445-B4A6-8F0614AEB7ED}"/>
                </a:ext>
              </a:extLst>
            </p:cNvPr>
            <p:cNvPicPr>
              <a:picLocks noChangeAspect="1"/>
            </p:cNvPicPr>
            <p:nvPr userDrawn="1"/>
          </p:nvPicPr>
          <p:blipFill>
            <a:blip r:embed="rId24">
              <a:extLst>
                <a:ext uri="{96DAC541-7B7A-43D3-8B79-37D633B846F1}">
                  <asvg:svgBlip xmlns:asvg="http://schemas.microsoft.com/office/drawing/2016/SVG/main" r:embed="rId25"/>
                </a:ext>
              </a:extLst>
            </a:blip>
            <a:stretch>
              <a:fillRect/>
            </a:stretch>
          </p:blipFill>
          <p:spPr>
            <a:xfrm>
              <a:off x="559048" y="5530216"/>
              <a:ext cx="1263400" cy="178362"/>
            </a:xfrm>
            <a:prstGeom prst="rect">
              <a:avLst/>
            </a:prstGeom>
          </p:spPr>
        </p:pic>
      </p:grpSp>
    </p:spTree>
    <p:extLst>
      <p:ext uri="{BB962C8B-B14F-4D97-AF65-F5344CB8AC3E}">
        <p14:creationId xmlns:p14="http://schemas.microsoft.com/office/powerpoint/2010/main" val="1806568163"/>
      </p:ext>
    </p:extLst>
  </p:cSld>
  <p:clrMapOvr>
    <a:masterClrMapping/>
  </p:clrMapOvr>
  <p:extLst>
    <p:ext uri="{DCECCB84-F9BA-43D5-87BE-67443E8EF086}">
      <p15:sldGuideLst xmlns:p15="http://schemas.microsoft.com/office/powerpoint/2012/main"/>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preserve="1">
  <p:cSld name="Closing Slide 5">
    <p:bg>
      <p:bgPr>
        <a:solidFill>
          <a:schemeClr val="tx1"/>
        </a:solidFill>
        <a:effectLst/>
      </p:bgPr>
    </p:bg>
    <p:spTree>
      <p:nvGrpSpPr>
        <p:cNvPr id="1" name=""/>
        <p:cNvGrpSpPr/>
        <p:nvPr/>
      </p:nvGrpSpPr>
      <p:grpSpPr>
        <a:xfrm>
          <a:off x="0" y="0"/>
          <a:ext cx="0" cy="0"/>
          <a:chOff x="0" y="0"/>
          <a:chExt cx="0" cy="0"/>
        </a:xfrm>
      </p:grpSpPr>
      <p:pic>
        <p:nvPicPr>
          <p:cNvPr id="20" name="Picture 19">
            <a:extLst>
              <a:ext uri="{FF2B5EF4-FFF2-40B4-BE49-F238E27FC236}">
                <a16:creationId xmlns:a16="http://schemas.microsoft.com/office/drawing/2014/main" id="{FDA427D0-0152-483C-954E-0CCAB2DBEED4}"/>
              </a:ext>
            </a:extLst>
          </p:cNvPr>
          <p:cNvPicPr>
            <a:picLocks noChangeAspect="1"/>
          </p:cNvPicPr>
          <p:nvPr userDrawn="1"/>
        </p:nvPicPr>
        <p:blipFill>
          <a:blip r:embed="rId2">
            <a:alphaModFix amt="20000"/>
            <a:extLst>
              <a:ext uri="{28A0092B-C50C-407E-A947-70E740481C1C}">
                <a14:useLocalDpi xmlns:a14="http://schemas.microsoft.com/office/drawing/2010/main" val="0"/>
              </a:ext>
            </a:extLst>
          </a:blip>
          <a:srcRect/>
          <a:stretch/>
        </p:blipFill>
        <p:spPr>
          <a:xfrm>
            <a:off x="5013" y="-5"/>
            <a:ext cx="12181973" cy="6858000"/>
          </a:xfrm>
          <a:prstGeom prst="rect">
            <a:avLst/>
          </a:prstGeom>
        </p:spPr>
      </p:pic>
      <p:sp>
        <p:nvSpPr>
          <p:cNvPr id="23" name="TextBox 22">
            <a:extLst>
              <a:ext uri="{FF2B5EF4-FFF2-40B4-BE49-F238E27FC236}">
                <a16:creationId xmlns:a16="http://schemas.microsoft.com/office/drawing/2014/main" id="{40ADA000-243D-4683-8D28-966EE5CBA947}"/>
              </a:ext>
            </a:extLst>
          </p:cNvPr>
          <p:cNvSpPr txBox="1"/>
          <p:nvPr userDrawn="1"/>
        </p:nvSpPr>
        <p:spPr>
          <a:xfrm>
            <a:off x="550863" y="6486685"/>
            <a:ext cx="4929135" cy="123111"/>
          </a:xfrm>
          <a:prstGeom prst="rect">
            <a:avLst/>
          </a:prstGeom>
          <a:noFill/>
        </p:spPr>
        <p:txBody>
          <a:bodyPr wrap="square" lIns="0" tIns="0" rIns="0" bIns="0" rtlCol="0">
            <a:spAutoFit/>
          </a:bodyPr>
          <a:lstStyle/>
          <a:p>
            <a:pPr marL="0" marR="0" lvl="0" indent="0" algn="l" defTabSz="108834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rPr>
              <a:t>© 2022 The Capital Markets Company. Capco Confidential. All rights reserved.</a:t>
            </a:r>
          </a:p>
        </p:txBody>
      </p:sp>
      <p:sp>
        <p:nvSpPr>
          <p:cNvPr id="40" name="Rectangle 39">
            <a:extLst>
              <a:ext uri="{FF2B5EF4-FFF2-40B4-BE49-F238E27FC236}">
                <a16:creationId xmlns:a16="http://schemas.microsoft.com/office/drawing/2014/main" id="{3BFA2233-CA32-4A7A-8BDA-B2A673DB9FEB}"/>
              </a:ext>
            </a:extLst>
          </p:cNvPr>
          <p:cNvSpPr/>
          <p:nvPr userDrawn="1"/>
        </p:nvSpPr>
        <p:spPr>
          <a:xfrm>
            <a:off x="1085548" y="914965"/>
            <a:ext cx="8712331" cy="318924"/>
          </a:xfrm>
          <a:prstGeom prst="rect">
            <a:avLst/>
          </a:prstGeom>
        </p:spPr>
        <p:txBody>
          <a:bodyPr wrap="square" lIns="0" tIns="0" rIns="0" bIns="72000">
            <a:spAutoFit/>
          </a:bodyPr>
          <a:lstStyle/>
          <a:p>
            <a:pPr>
              <a:lnSpc>
                <a:spcPct val="80000"/>
              </a:lnSpc>
            </a:pPr>
            <a:r>
              <a:rPr lang="en-US" altLang="en-US" sz="2000" b="0" i="0" noProof="0" dirty="0">
                <a:solidFill>
                  <a:schemeClr val="bg1"/>
                </a:solidFill>
                <a:latin typeface="Century Gothic" panose="020B0502020202020204" pitchFamily="34" charset="0"/>
              </a:rPr>
              <a:t>ABOUT CAPCO</a:t>
            </a:r>
          </a:p>
        </p:txBody>
      </p:sp>
      <p:sp>
        <p:nvSpPr>
          <p:cNvPr id="41" name="Rectangle 40">
            <a:extLst>
              <a:ext uri="{FF2B5EF4-FFF2-40B4-BE49-F238E27FC236}">
                <a16:creationId xmlns:a16="http://schemas.microsoft.com/office/drawing/2014/main" id="{09D3AEC0-4E7E-4287-9DFD-5304FC62E7FD}"/>
              </a:ext>
            </a:extLst>
          </p:cNvPr>
          <p:cNvSpPr/>
          <p:nvPr userDrawn="1"/>
        </p:nvSpPr>
        <p:spPr>
          <a:xfrm>
            <a:off x="1085548" y="3939409"/>
            <a:ext cx="6975424" cy="318924"/>
          </a:xfrm>
          <a:prstGeom prst="rect">
            <a:avLst/>
          </a:prstGeom>
        </p:spPr>
        <p:txBody>
          <a:bodyPr wrap="square" lIns="0" tIns="0" rIns="0" bIns="72000">
            <a:spAutoFit/>
          </a:bodyPr>
          <a:lstStyle/>
          <a:p>
            <a:pPr>
              <a:lnSpc>
                <a:spcPct val="80000"/>
              </a:lnSpc>
            </a:pPr>
            <a:r>
              <a:rPr lang="en-US" altLang="en-US" sz="2000" b="0" i="0" noProof="0" dirty="0">
                <a:solidFill>
                  <a:schemeClr val="bg1"/>
                </a:solidFill>
                <a:latin typeface="Century Gothic" panose="020B0502020202020204" pitchFamily="34" charset="0"/>
              </a:rPr>
              <a:t>WORLDWIDE OFFICES</a:t>
            </a:r>
          </a:p>
        </p:txBody>
      </p:sp>
      <p:sp>
        <p:nvSpPr>
          <p:cNvPr id="42" name="Rectangle 1">
            <a:extLst>
              <a:ext uri="{FF2B5EF4-FFF2-40B4-BE49-F238E27FC236}">
                <a16:creationId xmlns:a16="http://schemas.microsoft.com/office/drawing/2014/main" id="{E690D62E-D7A1-4422-83A6-34D5E77650C4}"/>
              </a:ext>
            </a:extLst>
          </p:cNvPr>
          <p:cNvSpPr>
            <a:spLocks noChangeArrowheads="1"/>
          </p:cNvSpPr>
          <p:nvPr userDrawn="1"/>
        </p:nvSpPr>
        <p:spPr bwMode="auto">
          <a:xfrm>
            <a:off x="1085548" y="1497628"/>
            <a:ext cx="8250455" cy="1933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36000" rIns="0" bIns="0">
            <a:spAutoFit/>
          </a:bodyPr>
          <a:lstStyle/>
          <a:p>
            <a:pPr algn="l">
              <a:spcBef>
                <a:spcPts val="400"/>
              </a:spcBef>
            </a:pPr>
            <a:r>
              <a:rPr lang="en-US" altLang="en-US" sz="1099" b="0" i="0" noProof="0" dirty="0">
                <a:solidFill>
                  <a:schemeClr val="bg1"/>
                </a:solidFill>
                <a:latin typeface="Calibri" panose="020F0502020204030204" pitchFamily="34" charset="0"/>
                <a:cs typeface="Calibri" panose="020F0502020204030204" pitchFamily="34" charset="0"/>
              </a:rPr>
              <a:t>Capco, a Wipro company, is a global technology and management consultancy dedicated to the financial services industry. Our professionals combine innovative thinking with unrivalled industry knowledge to offer our clients consulting expertise, complex technology and package integration, transformation delivery, and managed services, to move their organizations forward.</a:t>
            </a:r>
          </a:p>
          <a:p>
            <a:pPr algn="l">
              <a:spcBef>
                <a:spcPts val="400"/>
              </a:spcBef>
            </a:pPr>
            <a:r>
              <a:rPr lang="en-US" altLang="en-US" sz="1099" b="0" i="0" noProof="0" dirty="0">
                <a:solidFill>
                  <a:schemeClr val="bg1"/>
                </a:solidFill>
                <a:latin typeface="Calibri" panose="020F0502020204030204" pitchFamily="34" charset="0"/>
                <a:cs typeface="Calibri" panose="020F0502020204030204" pitchFamily="34" charset="0"/>
              </a:rPr>
              <a:t> </a:t>
            </a:r>
          </a:p>
          <a:p>
            <a:pPr algn="l">
              <a:spcBef>
                <a:spcPts val="400"/>
              </a:spcBef>
            </a:pPr>
            <a:r>
              <a:rPr lang="en-US" altLang="en-US" sz="1099" b="0" i="0" noProof="0" dirty="0">
                <a:solidFill>
                  <a:schemeClr val="bg1"/>
                </a:solidFill>
                <a:latin typeface="Calibri" panose="020F0502020204030204" pitchFamily="34" charset="0"/>
                <a:cs typeface="Calibri" panose="020F0502020204030204" pitchFamily="34" charset="0"/>
              </a:rPr>
              <a:t>Through our collaborative and efficient approach, we help our clients successfully innovate, increase revenue, manage risk and regulatory change, reduce costs, and enhance controls. We specialize primarily in banking, capital markets, wealth and investment management, finance, risk &amp; compliance and insurance. We also have an energy consulting practice in the US. We serve our clients from offices in leading financial centers across the Americas, Europe, and Asia Pacific.</a:t>
            </a:r>
          </a:p>
          <a:p>
            <a:pPr algn="l">
              <a:spcBef>
                <a:spcPts val="400"/>
              </a:spcBef>
            </a:pPr>
            <a:endParaRPr lang="en-US" altLang="en-US" sz="1099" b="1" i="0" noProof="0" dirty="0">
              <a:solidFill>
                <a:schemeClr val="bg1"/>
              </a:solidFill>
              <a:latin typeface="Calibri" panose="020F0502020204030204" pitchFamily="34" charset="0"/>
              <a:cs typeface="Calibri" panose="020F0502020204030204" pitchFamily="34" charset="0"/>
            </a:endParaRPr>
          </a:p>
          <a:p>
            <a:pPr algn="l">
              <a:spcBef>
                <a:spcPts val="400"/>
              </a:spcBef>
            </a:pPr>
            <a:r>
              <a:rPr lang="en-US" altLang="en-US" sz="1099" b="1" i="0" noProof="0" dirty="0">
                <a:solidFill>
                  <a:schemeClr val="bg1"/>
                </a:solidFill>
                <a:latin typeface="Calibri" panose="020F0502020204030204" pitchFamily="34" charset="0"/>
                <a:cs typeface="Calibri" panose="020F0502020204030204" pitchFamily="34" charset="0"/>
              </a:rPr>
              <a:t>To learn more, visit our website at www.capco.com or follow us on Twitter, Facebook, YouTube, LinkedIn, Instagram and Xing.</a:t>
            </a:r>
          </a:p>
        </p:txBody>
      </p:sp>
      <p:cxnSp>
        <p:nvCxnSpPr>
          <p:cNvPr id="43" name="Straight Connector 42">
            <a:extLst>
              <a:ext uri="{FF2B5EF4-FFF2-40B4-BE49-F238E27FC236}">
                <a16:creationId xmlns:a16="http://schemas.microsoft.com/office/drawing/2014/main" id="{710045ED-30EB-4C9E-AC6F-B13F1FD85CE3}"/>
              </a:ext>
            </a:extLst>
          </p:cNvPr>
          <p:cNvCxnSpPr>
            <a:cxnSpLocks/>
          </p:cNvCxnSpPr>
          <p:nvPr userDrawn="1"/>
        </p:nvCxnSpPr>
        <p:spPr>
          <a:xfrm>
            <a:off x="1085548" y="1233889"/>
            <a:ext cx="1882094" cy="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8AD1BFBD-58BB-4522-976C-BF0BC7CF8E7E}"/>
              </a:ext>
            </a:extLst>
          </p:cNvPr>
          <p:cNvCxnSpPr>
            <a:cxnSpLocks/>
          </p:cNvCxnSpPr>
          <p:nvPr userDrawn="1"/>
        </p:nvCxnSpPr>
        <p:spPr>
          <a:xfrm>
            <a:off x="1085548" y="4239346"/>
            <a:ext cx="2625044"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666046C4-3531-475A-99EC-928C59595FD3}"/>
              </a:ext>
            </a:extLst>
          </p:cNvPr>
          <p:cNvSpPr txBox="1"/>
          <p:nvPr userDrawn="1"/>
        </p:nvSpPr>
        <p:spPr>
          <a:xfrm>
            <a:off x="1085548" y="4506777"/>
            <a:ext cx="8250454" cy="544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36000" rIns="0" bIns="0">
            <a:spAutoFit/>
          </a:bodyPr>
          <a:lstStyle>
            <a:defPPr>
              <a:defRPr lang="de-DE"/>
            </a:defPPr>
            <a:lvl1pPr>
              <a:spcBef>
                <a:spcPts val="400"/>
              </a:spcBef>
              <a:defRPr sz="1100">
                <a:cs typeface="Arial" pitchFamily="34" charset="0"/>
              </a:defRPr>
            </a:lvl1pPr>
            <a:lvl2pPr marL="742950" indent="-285750" eaLnBrk="0" hangingPunct="0">
              <a:defRPr>
                <a:latin typeface="Arial" pitchFamily="34" charset="0"/>
                <a:cs typeface="Arial" pitchFamily="34" charset="0"/>
              </a:defRPr>
            </a:lvl2pPr>
            <a:lvl3pPr marL="1143000" indent="-228600" eaLnBrk="0" hangingPunct="0">
              <a:defRPr>
                <a:latin typeface="Arial" pitchFamily="34" charset="0"/>
                <a:cs typeface="Arial" pitchFamily="34" charset="0"/>
              </a:defRPr>
            </a:lvl3pPr>
            <a:lvl4pPr marL="1600200" indent="-228600" eaLnBrk="0" hangingPunct="0">
              <a:defRPr>
                <a:latin typeface="Arial" pitchFamily="34" charset="0"/>
                <a:cs typeface="Arial" pitchFamily="34" charset="0"/>
              </a:defRPr>
            </a:lvl4pPr>
            <a:lvl5pPr marL="2057400" indent="-228600" eaLnBrk="0" hangingPunct="0">
              <a:defRPr>
                <a:latin typeface="Arial" pitchFamily="34" charset="0"/>
                <a:cs typeface="Arial" pitchFamily="34" charset="0"/>
              </a:defRPr>
            </a:lvl5pPr>
            <a:lvl6pPr marL="2514600" indent="-228600" eaLnBrk="0" fontAlgn="base" hangingPunct="0">
              <a:spcBef>
                <a:spcPct val="0"/>
              </a:spcBef>
              <a:spcAft>
                <a:spcPct val="0"/>
              </a:spcAft>
              <a:defRPr>
                <a:latin typeface="Arial" pitchFamily="34" charset="0"/>
                <a:cs typeface="Arial" pitchFamily="34" charset="0"/>
              </a:defRPr>
            </a:lvl6pPr>
            <a:lvl7pPr marL="2971800" indent="-228600" eaLnBrk="0" fontAlgn="base" hangingPunct="0">
              <a:spcBef>
                <a:spcPct val="0"/>
              </a:spcBef>
              <a:spcAft>
                <a:spcPct val="0"/>
              </a:spcAft>
              <a:defRPr>
                <a:latin typeface="Arial" pitchFamily="34" charset="0"/>
                <a:cs typeface="Arial" pitchFamily="34" charset="0"/>
              </a:defRPr>
            </a:lvl7pPr>
            <a:lvl8pPr marL="3429000" indent="-228600" eaLnBrk="0" fontAlgn="base" hangingPunct="0">
              <a:spcBef>
                <a:spcPct val="0"/>
              </a:spcBef>
              <a:spcAft>
                <a:spcPct val="0"/>
              </a:spcAft>
              <a:defRPr>
                <a:latin typeface="Arial" pitchFamily="34" charset="0"/>
                <a:cs typeface="Arial" pitchFamily="34" charset="0"/>
              </a:defRPr>
            </a:lvl8pPr>
            <a:lvl9pPr marL="3886200" indent="-228600" eaLnBrk="0" fontAlgn="base" hangingPunct="0">
              <a:spcBef>
                <a:spcPct val="0"/>
              </a:spcBef>
              <a:spcAft>
                <a:spcPct val="0"/>
              </a:spcAft>
              <a:defRPr>
                <a:latin typeface="Arial" pitchFamily="34" charset="0"/>
                <a:cs typeface="Arial" pitchFamily="34" charset="0"/>
              </a:defRPr>
            </a:lvl9pPr>
          </a:lstStyle>
          <a:p>
            <a:pPr marL="0" marR="0" lvl="0" indent="0" algn="l" defTabSz="1088014" rtl="0" eaLnBrk="1" fontAlgn="auto" latinLnBrk="0" hangingPunct="1">
              <a:lnSpc>
                <a:spcPct val="100000"/>
              </a:lnSpc>
              <a:spcBef>
                <a:spcPts val="0"/>
              </a:spcBef>
              <a:spcAft>
                <a:spcPts val="0"/>
              </a:spcAft>
              <a:buClrTx/>
              <a:buSzTx/>
              <a:buFontTx/>
              <a:buNone/>
              <a:tabLst/>
              <a:defRPr/>
            </a:pPr>
            <a:r>
              <a:rPr lang="en-US" altLang="en-US" sz="1099" b="0" i="0" kern="1200" noProof="0" dirty="0">
                <a:solidFill>
                  <a:schemeClr val="bg1"/>
                </a:solidFill>
                <a:latin typeface="Calibri" panose="020F0502020204030204" pitchFamily="34" charset="0"/>
                <a:ea typeface="+mn-ea"/>
                <a:cs typeface="Calibri" panose="020F0502020204030204" pitchFamily="34" charset="0"/>
              </a:rPr>
              <a:t>Bangalore </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a:rPr>
              <a:t> Bangkok </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Berlin  </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Bratislava </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Brussels </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a:t>
            </a:r>
            <a:r>
              <a:rPr lang="en-US" sz="1099" b="0" i="0" noProof="0" dirty="0">
                <a:solidFill>
                  <a:schemeClr val="bg1"/>
                </a:solidFill>
                <a:latin typeface="Calibri" panose="020F0502020204030204" pitchFamily="34" charset="0"/>
                <a:ea typeface="Arial" charset="0"/>
                <a:cs typeface="Calibri" panose="020F0502020204030204" pitchFamily="34" charset="0"/>
              </a:rPr>
              <a:t>Charlotte </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a:t>
            </a:r>
            <a:r>
              <a:rPr lang="en-US" sz="1099" b="0" i="0" kern="1200" noProof="0" dirty="0">
                <a:solidFill>
                  <a:schemeClr val="bg1"/>
                </a:solidFill>
                <a:latin typeface="Calibri" panose="020F0502020204030204" pitchFamily="34" charset="0"/>
                <a:ea typeface="Arial" charset="0"/>
                <a:cs typeface="Calibri" panose="020F0502020204030204" pitchFamily="34" charset="0"/>
              </a:rPr>
              <a:t> </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Chicago </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Dallas</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 </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Dusseldorf </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Edinburgh </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Frankfurt</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 </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Geneva</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a:rPr>
              <a:t> </a:t>
            </a:r>
            <a:r>
              <a:rPr lang="en-US" sz="1100" dirty="0">
                <a:solidFill>
                  <a:schemeClr val="bg1"/>
                </a:solidFill>
                <a:effectLst/>
                <a:latin typeface="Calibri" panose="020F0502020204030204" pitchFamily="34" charset="0"/>
                <a:ea typeface="Calibri" panose="020F0502020204030204" pitchFamily="34" charset="0"/>
              </a:rPr>
              <a:t>Gurgaon</a:t>
            </a:r>
            <a:endParaRPr lang="sk-SK" sz="1099" b="0" i="0" kern="1200" noProof="0" dirty="0">
              <a:solidFill>
                <a:schemeClr val="bg1"/>
              </a:solidFill>
              <a:effectLst/>
              <a:latin typeface="Calibri" panose="020F0502020204030204" pitchFamily="34" charset="0"/>
              <a:ea typeface="+mn-ea"/>
              <a:cs typeface="Calibri" panose="020F0502020204030204" pitchFamily="34" charset="0"/>
              <a:sym typeface="Wingdings" panose="05000000000000000000" pitchFamily="2" charset="2"/>
            </a:endParaRPr>
          </a:p>
          <a:p>
            <a:pPr marL="0" marR="0" lvl="0" indent="0" algn="l" defTabSz="1088014" rtl="0" eaLnBrk="1" fontAlgn="auto" latinLnBrk="0" hangingPunct="1">
              <a:lnSpc>
                <a:spcPct val="100000"/>
              </a:lnSpc>
              <a:spcBef>
                <a:spcPts val="0"/>
              </a:spcBef>
              <a:spcAft>
                <a:spcPts val="0"/>
              </a:spcAft>
              <a:buClrTx/>
              <a:buSzTx/>
              <a:buFontTx/>
              <a:buNone/>
              <a:tabLst/>
              <a:defRPr/>
            </a:pPr>
            <a:r>
              <a:rPr lang="en-GB" sz="1100" b="0" i="0" u="none" strike="noStrike" dirty="0">
                <a:solidFill>
                  <a:schemeClr val="bg1"/>
                </a:solidFill>
                <a:latin typeface="+mn-lt"/>
              </a:rPr>
              <a:t>Hartford</a:t>
            </a:r>
            <a:r>
              <a:rPr lang="sk-SK" sz="1100" b="0" i="0" u="none" strike="noStrike" dirty="0">
                <a:solidFill>
                  <a:schemeClr val="bg1"/>
                </a:solidFill>
                <a:latin typeface="+mn-lt"/>
              </a:rPr>
              <a:t> </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a:t>
            </a:r>
            <a:r>
              <a:rPr lang="sk-SK" sz="1100" b="0" i="0" u="none" strike="noStrike" dirty="0">
                <a:solidFill>
                  <a:schemeClr val="bg1"/>
                </a:solidFill>
                <a:latin typeface="+mn-lt"/>
              </a:rPr>
              <a:t> </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Hong Kong </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Houston</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 </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Kuala Lumpur</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 </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London</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a:rPr>
              <a:t> </a:t>
            </a:r>
            <a:r>
              <a:rPr lang="en-US" sz="1100" dirty="0">
                <a:solidFill>
                  <a:schemeClr val="bg1"/>
                </a:solidFill>
                <a:effectLst/>
                <a:latin typeface="Calibri" panose="020F0502020204030204" pitchFamily="34" charset="0"/>
                <a:ea typeface="Calibri" panose="020F0502020204030204" pitchFamily="34" charset="0"/>
              </a:rPr>
              <a:t>Mumbai</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a:rPr>
              <a:t> Munich  </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New York</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 </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Orlando</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 </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Paris</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 </a:t>
            </a:r>
            <a:r>
              <a:rPr lang="en-US" sz="1099" b="0" i="0" u="none" baseline="0" noProof="0" dirty="0">
                <a:solidFill>
                  <a:schemeClr val="bg1"/>
                </a:solidFill>
                <a:latin typeface="Calibri" panose="020F0502020204030204" pitchFamily="34" charset="0"/>
                <a:cs typeface="Calibri" panose="020F0502020204030204" pitchFamily="34" charset="0"/>
              </a:rPr>
              <a:t>Pune </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Sao Paulo</a:t>
            </a:r>
            <a:r>
              <a:rPr lang="en-US" altLang="en-US" sz="1099" b="0" i="0" noProof="0" dirty="0">
                <a:solidFill>
                  <a:schemeClr val="bg1"/>
                </a:solidFill>
                <a:latin typeface="Calibri" panose="020F0502020204030204" pitchFamily="34" charset="0"/>
                <a:cs typeface="Calibri" panose="020F0502020204030204" pitchFamily="34" charset="0"/>
                <a:sym typeface="Wingdings" panose="05000000000000000000" pitchFamily="2" charset="2"/>
              </a:rPr>
              <a:t>  </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Singapore</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Toronto</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 Tysons Corner  </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Vienna </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Warsaw</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 </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a:rPr>
              <a:t> </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Washington, D.C.</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 </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Zurich</a:t>
            </a:r>
          </a:p>
        </p:txBody>
      </p:sp>
      <p:pic>
        <p:nvPicPr>
          <p:cNvPr id="46" name="Graphic 45">
            <a:extLst>
              <a:ext uri="{FF2B5EF4-FFF2-40B4-BE49-F238E27FC236}">
                <a16:creationId xmlns:a16="http://schemas.microsoft.com/office/drawing/2014/main" id="{78155DE0-89E6-459A-998A-89D396F90AEA}"/>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9591446" y="5451047"/>
            <a:ext cx="1515005" cy="768653"/>
          </a:xfrm>
          <a:prstGeom prst="rect">
            <a:avLst/>
          </a:prstGeom>
        </p:spPr>
      </p:pic>
      <p:grpSp>
        <p:nvGrpSpPr>
          <p:cNvPr id="21" name="Group 20">
            <a:extLst>
              <a:ext uri="{FF2B5EF4-FFF2-40B4-BE49-F238E27FC236}">
                <a16:creationId xmlns:a16="http://schemas.microsoft.com/office/drawing/2014/main" id="{70DD2B06-4483-421D-80FF-8E38FC7D89E3}"/>
              </a:ext>
            </a:extLst>
          </p:cNvPr>
          <p:cNvGrpSpPr/>
          <p:nvPr userDrawn="1"/>
        </p:nvGrpSpPr>
        <p:grpSpPr>
          <a:xfrm>
            <a:off x="1085548" y="5530216"/>
            <a:ext cx="1263401" cy="461373"/>
            <a:chOff x="559048" y="5530216"/>
            <a:chExt cx="1263401" cy="461373"/>
          </a:xfrm>
        </p:grpSpPr>
        <p:grpSp>
          <p:nvGrpSpPr>
            <p:cNvPr id="22" name="Group 21">
              <a:extLst>
                <a:ext uri="{FF2B5EF4-FFF2-40B4-BE49-F238E27FC236}">
                  <a16:creationId xmlns:a16="http://schemas.microsoft.com/office/drawing/2014/main" id="{D257F832-8B9E-4F97-A8A2-5EE282DD8C53}"/>
                </a:ext>
              </a:extLst>
            </p:cNvPr>
            <p:cNvGrpSpPr/>
            <p:nvPr userDrawn="1"/>
          </p:nvGrpSpPr>
          <p:grpSpPr>
            <a:xfrm>
              <a:off x="559049" y="5773489"/>
              <a:ext cx="1263400" cy="218100"/>
              <a:chOff x="1514005" y="5788895"/>
              <a:chExt cx="1533617" cy="264748"/>
            </a:xfrm>
            <a:solidFill>
              <a:schemeClr val="accent1"/>
            </a:solidFill>
          </p:grpSpPr>
          <p:pic>
            <p:nvPicPr>
              <p:cNvPr id="25" name="Graphic 24">
                <a:hlinkClick r:id="rId5"/>
                <a:extLst>
                  <a:ext uri="{FF2B5EF4-FFF2-40B4-BE49-F238E27FC236}">
                    <a16:creationId xmlns:a16="http://schemas.microsoft.com/office/drawing/2014/main" id="{9001E3EF-3E91-4FC8-AE42-2F1DAEF3BB06}"/>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1514005" y="5846800"/>
                <a:ext cx="186171" cy="148937"/>
              </a:xfrm>
              <a:prstGeom prst="rect">
                <a:avLst/>
              </a:prstGeom>
            </p:spPr>
          </p:pic>
          <p:pic>
            <p:nvPicPr>
              <p:cNvPr id="26" name="Graphic 25">
                <a:hlinkClick r:id="rId8"/>
                <a:extLst>
                  <a:ext uri="{FF2B5EF4-FFF2-40B4-BE49-F238E27FC236}">
                    <a16:creationId xmlns:a16="http://schemas.microsoft.com/office/drawing/2014/main" id="{55581377-E27E-4B50-9006-C15CABCC8AA5}"/>
                  </a:ext>
                </a:extLst>
              </p:cNvPr>
              <p:cNvPicPr>
                <a:picLocks noChangeAspect="1"/>
              </p:cNvPicPr>
              <p:nvPr userDrawn="1"/>
            </p:nvPicPr>
            <p:blipFill>
              <a:blip r:embed="rId9">
                <a:extLst>
                  <a:ext uri="{96DAC541-7B7A-43D3-8B79-37D633B846F1}">
                    <asvg:svgBlip xmlns:asvg="http://schemas.microsoft.com/office/drawing/2016/SVG/main" r:embed="rId10"/>
                  </a:ext>
                </a:extLst>
              </a:blip>
              <a:stretch>
                <a:fillRect/>
              </a:stretch>
            </p:blipFill>
            <p:spPr>
              <a:xfrm>
                <a:off x="1775427" y="5825098"/>
                <a:ext cx="102583" cy="192343"/>
              </a:xfrm>
              <a:prstGeom prst="rect">
                <a:avLst/>
              </a:prstGeom>
            </p:spPr>
          </p:pic>
          <p:pic>
            <p:nvPicPr>
              <p:cNvPr id="27" name="Graphic 26">
                <a:hlinkClick r:id="rId11"/>
                <a:extLst>
                  <a:ext uri="{FF2B5EF4-FFF2-40B4-BE49-F238E27FC236}">
                    <a16:creationId xmlns:a16="http://schemas.microsoft.com/office/drawing/2014/main" id="{69F5F7DD-E0E7-4444-B42C-10788624C686}"/>
                  </a:ext>
                </a:extLst>
              </p:cNvPr>
              <p:cNvPicPr>
                <a:picLocks noChangeAspect="1"/>
              </p:cNvPicPr>
              <p:nvPr userDrawn="1"/>
            </p:nvPicPr>
            <p:blipFill>
              <a:blip r:embed="rId12">
                <a:extLst>
                  <a:ext uri="{96DAC541-7B7A-43D3-8B79-37D633B846F1}">
                    <asvg:svgBlip xmlns:asvg="http://schemas.microsoft.com/office/drawing/2016/SVG/main" r:embed="rId13"/>
                  </a:ext>
                </a:extLst>
              </a:blip>
              <a:stretch>
                <a:fillRect/>
              </a:stretch>
            </p:blipFill>
            <p:spPr>
              <a:xfrm>
                <a:off x="1969918" y="5844002"/>
                <a:ext cx="206045" cy="154534"/>
              </a:xfrm>
              <a:prstGeom prst="rect">
                <a:avLst/>
              </a:prstGeom>
            </p:spPr>
          </p:pic>
          <p:pic>
            <p:nvPicPr>
              <p:cNvPr id="28" name="Graphic 27">
                <a:hlinkClick r:id="rId14"/>
                <a:extLst>
                  <a:ext uri="{FF2B5EF4-FFF2-40B4-BE49-F238E27FC236}">
                    <a16:creationId xmlns:a16="http://schemas.microsoft.com/office/drawing/2014/main" id="{D105CE31-BC6A-42BD-B19D-836DBF582F26}"/>
                  </a:ext>
                </a:extLst>
              </p:cNvPr>
              <p:cNvPicPr>
                <a:picLocks noChangeAspect="1"/>
              </p:cNvPicPr>
              <p:nvPr userDrawn="1"/>
            </p:nvPicPr>
            <p:blipFill>
              <a:blip r:embed="rId15">
                <a:extLst>
                  <a:ext uri="{96DAC541-7B7A-43D3-8B79-37D633B846F1}">
                    <asvg:svgBlip xmlns:asvg="http://schemas.microsoft.com/office/drawing/2016/SVG/main" r:embed="rId16"/>
                  </a:ext>
                </a:extLst>
              </a:blip>
              <a:stretch>
                <a:fillRect/>
              </a:stretch>
            </p:blipFill>
            <p:spPr>
              <a:xfrm>
                <a:off x="2575529" y="5831663"/>
                <a:ext cx="168012" cy="179213"/>
              </a:xfrm>
              <a:prstGeom prst="rect">
                <a:avLst/>
              </a:prstGeom>
            </p:spPr>
          </p:pic>
          <p:pic>
            <p:nvPicPr>
              <p:cNvPr id="29" name="Graphic 28">
                <a:hlinkClick r:id="rId17"/>
                <a:extLst>
                  <a:ext uri="{FF2B5EF4-FFF2-40B4-BE49-F238E27FC236}">
                    <a16:creationId xmlns:a16="http://schemas.microsoft.com/office/drawing/2014/main" id="{943A9F68-0D35-49C8-BD86-7761D103BDDE}"/>
                  </a:ext>
                </a:extLst>
              </p:cNvPr>
              <p:cNvPicPr>
                <a:picLocks noChangeAspect="1"/>
              </p:cNvPicPr>
              <p:nvPr userDrawn="1"/>
            </p:nvPicPr>
            <p:blipFill>
              <a:blip r:embed="rId18">
                <a:extLst>
                  <a:ext uri="{96DAC541-7B7A-43D3-8B79-37D633B846F1}">
                    <asvg:svgBlip xmlns:asvg="http://schemas.microsoft.com/office/drawing/2016/SVG/main" r:embed="rId19"/>
                  </a:ext>
                </a:extLst>
              </a:blip>
              <a:stretch>
                <a:fillRect/>
              </a:stretch>
            </p:blipFill>
            <p:spPr>
              <a:xfrm>
                <a:off x="2292666" y="5838261"/>
                <a:ext cx="166016" cy="166016"/>
              </a:xfrm>
              <a:prstGeom prst="rect">
                <a:avLst/>
              </a:prstGeom>
            </p:spPr>
          </p:pic>
          <p:pic>
            <p:nvPicPr>
              <p:cNvPr id="30" name="Graphic 29">
                <a:hlinkClick r:id="rId20"/>
                <a:extLst>
                  <a:ext uri="{FF2B5EF4-FFF2-40B4-BE49-F238E27FC236}">
                    <a16:creationId xmlns:a16="http://schemas.microsoft.com/office/drawing/2014/main" id="{6F3B9723-E8E9-4D0E-85FE-FE6DB9B94CC8}"/>
                  </a:ext>
                </a:extLst>
              </p:cNvPr>
              <p:cNvPicPr>
                <a:picLocks noChangeAspect="1"/>
              </p:cNvPicPr>
              <p:nvPr userDrawn="1"/>
            </p:nvPicPr>
            <p:blipFill>
              <a:blip r:embed="rId21">
                <a:extLst>
                  <a:ext uri="{96DAC541-7B7A-43D3-8B79-37D633B846F1}">
                    <asvg:svgBlip xmlns:asvg="http://schemas.microsoft.com/office/drawing/2016/SVG/main" r:embed="rId22"/>
                  </a:ext>
                </a:extLst>
              </a:blip>
              <a:stretch>
                <a:fillRect/>
              </a:stretch>
            </p:blipFill>
            <p:spPr>
              <a:xfrm>
                <a:off x="2826999" y="5788895"/>
                <a:ext cx="220623" cy="264748"/>
              </a:xfrm>
              <a:prstGeom prst="rect">
                <a:avLst/>
              </a:prstGeom>
            </p:spPr>
          </p:pic>
        </p:grpSp>
        <p:pic>
          <p:nvPicPr>
            <p:cNvPr id="24" name="Graphic 23">
              <a:hlinkClick r:id="rId23"/>
              <a:extLst>
                <a:ext uri="{FF2B5EF4-FFF2-40B4-BE49-F238E27FC236}">
                  <a16:creationId xmlns:a16="http://schemas.microsoft.com/office/drawing/2014/main" id="{F8E245D1-F5B4-4F31-B1E1-F8164C460EEF}"/>
                </a:ext>
              </a:extLst>
            </p:cNvPr>
            <p:cNvPicPr>
              <a:picLocks noChangeAspect="1"/>
            </p:cNvPicPr>
            <p:nvPr userDrawn="1"/>
          </p:nvPicPr>
          <p:blipFill>
            <a:blip r:embed="rId24">
              <a:extLst>
                <a:ext uri="{96DAC541-7B7A-43D3-8B79-37D633B846F1}">
                  <asvg:svgBlip xmlns:asvg="http://schemas.microsoft.com/office/drawing/2016/SVG/main" r:embed="rId25"/>
                </a:ext>
              </a:extLst>
            </a:blip>
            <a:stretch>
              <a:fillRect/>
            </a:stretch>
          </p:blipFill>
          <p:spPr>
            <a:xfrm>
              <a:off x="559048" y="5530216"/>
              <a:ext cx="1263400" cy="178362"/>
            </a:xfrm>
            <a:prstGeom prst="rect">
              <a:avLst/>
            </a:prstGeom>
          </p:spPr>
        </p:pic>
      </p:grpSp>
    </p:spTree>
    <p:extLst>
      <p:ext uri="{BB962C8B-B14F-4D97-AF65-F5344CB8AC3E}">
        <p14:creationId xmlns:p14="http://schemas.microsoft.com/office/powerpoint/2010/main" val="849223616"/>
      </p:ext>
    </p:extLst>
  </p:cSld>
  <p:clrMapOvr>
    <a:masterClrMapping/>
  </p:clrMapOvr>
  <p:extLst>
    <p:ext uri="{DCECCB84-F9BA-43D5-87BE-67443E8EF086}">
      <p15:sldGuideLst xmlns:p15="http://schemas.microsoft.com/office/powerpoint/2012/main"/>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p:cSld name="Closing Slide 6">
    <p:bg>
      <p:bgPr>
        <a:solidFill>
          <a:schemeClr val="tx1"/>
        </a:solidFill>
        <a:effectLst/>
      </p:bgPr>
    </p:bg>
    <p:spTree>
      <p:nvGrpSpPr>
        <p:cNvPr id="1" name=""/>
        <p:cNvGrpSpPr/>
        <p:nvPr/>
      </p:nvGrpSpPr>
      <p:grpSpPr>
        <a:xfrm>
          <a:off x="0" y="0"/>
          <a:ext cx="0" cy="0"/>
          <a:chOff x="0" y="0"/>
          <a:chExt cx="0" cy="0"/>
        </a:xfrm>
      </p:grpSpPr>
      <p:pic>
        <p:nvPicPr>
          <p:cNvPr id="20" name="Picture 19">
            <a:extLst>
              <a:ext uri="{FF2B5EF4-FFF2-40B4-BE49-F238E27FC236}">
                <a16:creationId xmlns:a16="http://schemas.microsoft.com/office/drawing/2014/main" id="{2A64013C-1C6F-431E-A5AB-F015C37E300E}"/>
              </a:ext>
            </a:extLst>
          </p:cNvPr>
          <p:cNvPicPr>
            <a:picLocks noChangeAspect="1"/>
          </p:cNvPicPr>
          <p:nvPr userDrawn="1"/>
        </p:nvPicPr>
        <p:blipFill rotWithShape="1">
          <a:blip r:embed="rId2">
            <a:alphaModFix amt="23000"/>
            <a:extLst>
              <a:ext uri="{28A0092B-C50C-407E-A947-70E740481C1C}">
                <a14:useLocalDpi xmlns:a14="http://schemas.microsoft.com/office/drawing/2010/main" val="0"/>
              </a:ext>
            </a:extLst>
          </a:blip>
          <a:srcRect t="7813" b="7813"/>
          <a:stretch/>
        </p:blipFill>
        <p:spPr>
          <a:xfrm>
            <a:off x="-1" y="-5"/>
            <a:ext cx="12191999" cy="6858000"/>
          </a:xfrm>
          <a:prstGeom prst="rect">
            <a:avLst/>
          </a:prstGeom>
        </p:spPr>
      </p:pic>
      <p:sp>
        <p:nvSpPr>
          <p:cNvPr id="23" name="TextBox 22">
            <a:extLst>
              <a:ext uri="{FF2B5EF4-FFF2-40B4-BE49-F238E27FC236}">
                <a16:creationId xmlns:a16="http://schemas.microsoft.com/office/drawing/2014/main" id="{40ADA000-243D-4683-8D28-966EE5CBA947}"/>
              </a:ext>
            </a:extLst>
          </p:cNvPr>
          <p:cNvSpPr txBox="1"/>
          <p:nvPr userDrawn="1"/>
        </p:nvSpPr>
        <p:spPr>
          <a:xfrm>
            <a:off x="550863" y="6486685"/>
            <a:ext cx="4929135" cy="123111"/>
          </a:xfrm>
          <a:prstGeom prst="rect">
            <a:avLst/>
          </a:prstGeom>
          <a:noFill/>
        </p:spPr>
        <p:txBody>
          <a:bodyPr wrap="square" lIns="0" tIns="0" rIns="0" bIns="0" rtlCol="0">
            <a:spAutoFit/>
          </a:bodyPr>
          <a:lstStyle/>
          <a:p>
            <a:pPr marL="0" marR="0" lvl="0" indent="0" algn="l" defTabSz="108834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rPr>
              <a:t>© 2022 The Capital Markets Company. Capco Confidential. All rights reserved.</a:t>
            </a:r>
          </a:p>
        </p:txBody>
      </p:sp>
      <p:sp>
        <p:nvSpPr>
          <p:cNvPr id="40" name="Rectangle 39">
            <a:extLst>
              <a:ext uri="{FF2B5EF4-FFF2-40B4-BE49-F238E27FC236}">
                <a16:creationId xmlns:a16="http://schemas.microsoft.com/office/drawing/2014/main" id="{B9C19A6E-58E9-4863-926F-F6C959A057F2}"/>
              </a:ext>
            </a:extLst>
          </p:cNvPr>
          <p:cNvSpPr/>
          <p:nvPr userDrawn="1"/>
        </p:nvSpPr>
        <p:spPr>
          <a:xfrm>
            <a:off x="1085548" y="914965"/>
            <a:ext cx="8712331" cy="318924"/>
          </a:xfrm>
          <a:prstGeom prst="rect">
            <a:avLst/>
          </a:prstGeom>
        </p:spPr>
        <p:txBody>
          <a:bodyPr wrap="square" lIns="0" tIns="0" rIns="0" bIns="72000">
            <a:spAutoFit/>
          </a:bodyPr>
          <a:lstStyle/>
          <a:p>
            <a:pPr>
              <a:lnSpc>
                <a:spcPct val="80000"/>
              </a:lnSpc>
            </a:pPr>
            <a:r>
              <a:rPr lang="en-US" altLang="en-US" sz="2000" b="0" i="0" noProof="0" dirty="0">
                <a:solidFill>
                  <a:schemeClr val="bg1"/>
                </a:solidFill>
                <a:latin typeface="Century Gothic" panose="020B0502020202020204" pitchFamily="34" charset="0"/>
              </a:rPr>
              <a:t>ABOUT CAPCO</a:t>
            </a:r>
          </a:p>
        </p:txBody>
      </p:sp>
      <p:sp>
        <p:nvSpPr>
          <p:cNvPr id="41" name="Rectangle 40">
            <a:extLst>
              <a:ext uri="{FF2B5EF4-FFF2-40B4-BE49-F238E27FC236}">
                <a16:creationId xmlns:a16="http://schemas.microsoft.com/office/drawing/2014/main" id="{8815EF66-C2B5-4B11-B86F-9F5986C9882D}"/>
              </a:ext>
            </a:extLst>
          </p:cNvPr>
          <p:cNvSpPr/>
          <p:nvPr userDrawn="1"/>
        </p:nvSpPr>
        <p:spPr>
          <a:xfrm>
            <a:off x="1085548" y="3939409"/>
            <a:ext cx="6975424" cy="318924"/>
          </a:xfrm>
          <a:prstGeom prst="rect">
            <a:avLst/>
          </a:prstGeom>
        </p:spPr>
        <p:txBody>
          <a:bodyPr wrap="square" lIns="0" tIns="0" rIns="0" bIns="72000">
            <a:spAutoFit/>
          </a:bodyPr>
          <a:lstStyle/>
          <a:p>
            <a:pPr>
              <a:lnSpc>
                <a:spcPct val="80000"/>
              </a:lnSpc>
            </a:pPr>
            <a:r>
              <a:rPr lang="en-US" altLang="en-US" sz="2000" b="0" i="0" noProof="0" dirty="0">
                <a:solidFill>
                  <a:schemeClr val="bg1"/>
                </a:solidFill>
                <a:latin typeface="Century Gothic" panose="020B0502020202020204" pitchFamily="34" charset="0"/>
              </a:rPr>
              <a:t>WORLDWIDE OFFICES</a:t>
            </a:r>
          </a:p>
        </p:txBody>
      </p:sp>
      <p:sp>
        <p:nvSpPr>
          <p:cNvPr id="42" name="Rectangle 1">
            <a:extLst>
              <a:ext uri="{FF2B5EF4-FFF2-40B4-BE49-F238E27FC236}">
                <a16:creationId xmlns:a16="http://schemas.microsoft.com/office/drawing/2014/main" id="{A919505C-E09A-400C-A107-9BFC47211E0B}"/>
              </a:ext>
            </a:extLst>
          </p:cNvPr>
          <p:cNvSpPr>
            <a:spLocks noChangeArrowheads="1"/>
          </p:cNvSpPr>
          <p:nvPr userDrawn="1"/>
        </p:nvSpPr>
        <p:spPr bwMode="auto">
          <a:xfrm>
            <a:off x="1085548" y="1497628"/>
            <a:ext cx="8250455" cy="1933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36000" rIns="0" bIns="0">
            <a:spAutoFit/>
          </a:bodyPr>
          <a:lstStyle/>
          <a:p>
            <a:pPr algn="l">
              <a:spcBef>
                <a:spcPts val="400"/>
              </a:spcBef>
            </a:pPr>
            <a:r>
              <a:rPr lang="en-US" altLang="en-US" sz="1099" b="0" i="0" noProof="0" dirty="0">
                <a:solidFill>
                  <a:schemeClr val="bg1"/>
                </a:solidFill>
                <a:latin typeface="Calibri" panose="020F0502020204030204" pitchFamily="34" charset="0"/>
                <a:cs typeface="Calibri" panose="020F0502020204030204" pitchFamily="34" charset="0"/>
              </a:rPr>
              <a:t>Capco, a Wipro company, is a global technology and management consultancy dedicated to the financial services industry. Our professionals combine innovative thinking with unrivalled industry knowledge to offer our clients consulting expertise, complex technology and package integration, transformation delivery, and managed services, to move their organizations forward.</a:t>
            </a:r>
          </a:p>
          <a:p>
            <a:pPr algn="l">
              <a:spcBef>
                <a:spcPts val="400"/>
              </a:spcBef>
            </a:pPr>
            <a:r>
              <a:rPr lang="en-US" altLang="en-US" sz="1099" b="0" i="0" noProof="0" dirty="0">
                <a:solidFill>
                  <a:schemeClr val="bg1"/>
                </a:solidFill>
                <a:latin typeface="Calibri" panose="020F0502020204030204" pitchFamily="34" charset="0"/>
                <a:cs typeface="Calibri" panose="020F0502020204030204" pitchFamily="34" charset="0"/>
              </a:rPr>
              <a:t> </a:t>
            </a:r>
          </a:p>
          <a:p>
            <a:pPr algn="l">
              <a:spcBef>
                <a:spcPts val="400"/>
              </a:spcBef>
            </a:pPr>
            <a:r>
              <a:rPr lang="en-US" altLang="en-US" sz="1099" b="0" i="0" noProof="0" dirty="0">
                <a:solidFill>
                  <a:schemeClr val="bg1"/>
                </a:solidFill>
                <a:latin typeface="Calibri" panose="020F0502020204030204" pitchFamily="34" charset="0"/>
                <a:cs typeface="Calibri" panose="020F0502020204030204" pitchFamily="34" charset="0"/>
              </a:rPr>
              <a:t>Through our collaborative and efficient approach, we help our clients successfully innovate, increase revenue, manage risk and regulatory change, reduce costs, and enhance controls. We specialize primarily in banking, capital markets, wealth and investment management, finance, risk &amp; compliance and insurance. We also have an energy consulting practice in the US. We serve our clients from offices in leading financial centers across the Americas, Europe, and Asia Pacific.</a:t>
            </a:r>
          </a:p>
          <a:p>
            <a:pPr algn="l">
              <a:spcBef>
                <a:spcPts val="400"/>
              </a:spcBef>
            </a:pPr>
            <a:endParaRPr lang="en-US" altLang="en-US" sz="1099" b="1" i="0" noProof="0" dirty="0">
              <a:solidFill>
                <a:schemeClr val="bg1"/>
              </a:solidFill>
              <a:latin typeface="Calibri" panose="020F0502020204030204" pitchFamily="34" charset="0"/>
              <a:cs typeface="Calibri" panose="020F0502020204030204" pitchFamily="34" charset="0"/>
            </a:endParaRPr>
          </a:p>
          <a:p>
            <a:pPr algn="l">
              <a:spcBef>
                <a:spcPts val="400"/>
              </a:spcBef>
            </a:pPr>
            <a:r>
              <a:rPr lang="en-US" altLang="en-US" sz="1099" b="1" i="0" noProof="0" dirty="0">
                <a:solidFill>
                  <a:schemeClr val="bg1"/>
                </a:solidFill>
                <a:latin typeface="Calibri" panose="020F0502020204030204" pitchFamily="34" charset="0"/>
                <a:cs typeface="Calibri" panose="020F0502020204030204" pitchFamily="34" charset="0"/>
              </a:rPr>
              <a:t>To learn more, visit our website at www.capco.com or follow us on Twitter, Facebook, YouTube, LinkedIn, Instagram and Xing.</a:t>
            </a:r>
          </a:p>
        </p:txBody>
      </p:sp>
      <p:cxnSp>
        <p:nvCxnSpPr>
          <p:cNvPr id="43" name="Straight Connector 42">
            <a:extLst>
              <a:ext uri="{FF2B5EF4-FFF2-40B4-BE49-F238E27FC236}">
                <a16:creationId xmlns:a16="http://schemas.microsoft.com/office/drawing/2014/main" id="{F4E94E79-B271-4799-ABEC-E66F2EDC2D53}"/>
              </a:ext>
            </a:extLst>
          </p:cNvPr>
          <p:cNvCxnSpPr>
            <a:cxnSpLocks/>
          </p:cNvCxnSpPr>
          <p:nvPr userDrawn="1"/>
        </p:nvCxnSpPr>
        <p:spPr>
          <a:xfrm>
            <a:off x="1085548" y="1233889"/>
            <a:ext cx="1882094" cy="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2C3A7AEE-573C-4591-B07C-51873C04088F}"/>
              </a:ext>
            </a:extLst>
          </p:cNvPr>
          <p:cNvCxnSpPr>
            <a:cxnSpLocks/>
          </p:cNvCxnSpPr>
          <p:nvPr userDrawn="1"/>
        </p:nvCxnSpPr>
        <p:spPr>
          <a:xfrm>
            <a:off x="1085548" y="4239346"/>
            <a:ext cx="2625044"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11FDB501-403E-44F9-9007-0AA38EEE8582}"/>
              </a:ext>
            </a:extLst>
          </p:cNvPr>
          <p:cNvSpPr txBox="1"/>
          <p:nvPr userDrawn="1"/>
        </p:nvSpPr>
        <p:spPr>
          <a:xfrm>
            <a:off x="1085548" y="4506777"/>
            <a:ext cx="8250454" cy="544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36000" rIns="0" bIns="0">
            <a:spAutoFit/>
          </a:bodyPr>
          <a:lstStyle>
            <a:defPPr>
              <a:defRPr lang="de-DE"/>
            </a:defPPr>
            <a:lvl1pPr>
              <a:spcBef>
                <a:spcPts val="400"/>
              </a:spcBef>
              <a:defRPr sz="1100">
                <a:cs typeface="Arial" pitchFamily="34" charset="0"/>
              </a:defRPr>
            </a:lvl1pPr>
            <a:lvl2pPr marL="742950" indent="-285750" eaLnBrk="0" hangingPunct="0">
              <a:defRPr>
                <a:latin typeface="Arial" pitchFamily="34" charset="0"/>
                <a:cs typeface="Arial" pitchFamily="34" charset="0"/>
              </a:defRPr>
            </a:lvl2pPr>
            <a:lvl3pPr marL="1143000" indent="-228600" eaLnBrk="0" hangingPunct="0">
              <a:defRPr>
                <a:latin typeface="Arial" pitchFamily="34" charset="0"/>
                <a:cs typeface="Arial" pitchFamily="34" charset="0"/>
              </a:defRPr>
            </a:lvl3pPr>
            <a:lvl4pPr marL="1600200" indent="-228600" eaLnBrk="0" hangingPunct="0">
              <a:defRPr>
                <a:latin typeface="Arial" pitchFamily="34" charset="0"/>
                <a:cs typeface="Arial" pitchFamily="34" charset="0"/>
              </a:defRPr>
            </a:lvl4pPr>
            <a:lvl5pPr marL="2057400" indent="-228600" eaLnBrk="0" hangingPunct="0">
              <a:defRPr>
                <a:latin typeface="Arial" pitchFamily="34" charset="0"/>
                <a:cs typeface="Arial" pitchFamily="34" charset="0"/>
              </a:defRPr>
            </a:lvl5pPr>
            <a:lvl6pPr marL="2514600" indent="-228600" eaLnBrk="0" fontAlgn="base" hangingPunct="0">
              <a:spcBef>
                <a:spcPct val="0"/>
              </a:spcBef>
              <a:spcAft>
                <a:spcPct val="0"/>
              </a:spcAft>
              <a:defRPr>
                <a:latin typeface="Arial" pitchFamily="34" charset="0"/>
                <a:cs typeface="Arial" pitchFamily="34" charset="0"/>
              </a:defRPr>
            </a:lvl6pPr>
            <a:lvl7pPr marL="2971800" indent="-228600" eaLnBrk="0" fontAlgn="base" hangingPunct="0">
              <a:spcBef>
                <a:spcPct val="0"/>
              </a:spcBef>
              <a:spcAft>
                <a:spcPct val="0"/>
              </a:spcAft>
              <a:defRPr>
                <a:latin typeface="Arial" pitchFamily="34" charset="0"/>
                <a:cs typeface="Arial" pitchFamily="34" charset="0"/>
              </a:defRPr>
            </a:lvl7pPr>
            <a:lvl8pPr marL="3429000" indent="-228600" eaLnBrk="0" fontAlgn="base" hangingPunct="0">
              <a:spcBef>
                <a:spcPct val="0"/>
              </a:spcBef>
              <a:spcAft>
                <a:spcPct val="0"/>
              </a:spcAft>
              <a:defRPr>
                <a:latin typeface="Arial" pitchFamily="34" charset="0"/>
                <a:cs typeface="Arial" pitchFamily="34" charset="0"/>
              </a:defRPr>
            </a:lvl8pPr>
            <a:lvl9pPr marL="3886200" indent="-228600" eaLnBrk="0" fontAlgn="base" hangingPunct="0">
              <a:spcBef>
                <a:spcPct val="0"/>
              </a:spcBef>
              <a:spcAft>
                <a:spcPct val="0"/>
              </a:spcAft>
              <a:defRPr>
                <a:latin typeface="Arial" pitchFamily="34" charset="0"/>
                <a:cs typeface="Arial" pitchFamily="34" charset="0"/>
              </a:defRPr>
            </a:lvl9pPr>
          </a:lstStyle>
          <a:p>
            <a:pPr marL="0" marR="0" lvl="0" indent="0" algn="l" defTabSz="1088014" rtl="0" eaLnBrk="1" fontAlgn="auto" latinLnBrk="0" hangingPunct="1">
              <a:lnSpc>
                <a:spcPct val="100000"/>
              </a:lnSpc>
              <a:spcBef>
                <a:spcPts val="0"/>
              </a:spcBef>
              <a:spcAft>
                <a:spcPts val="0"/>
              </a:spcAft>
              <a:buClrTx/>
              <a:buSzTx/>
              <a:buFontTx/>
              <a:buNone/>
              <a:tabLst/>
              <a:defRPr/>
            </a:pPr>
            <a:r>
              <a:rPr lang="en-US" altLang="en-US" sz="1099" b="0" i="0" kern="1200" noProof="0" dirty="0">
                <a:solidFill>
                  <a:schemeClr val="bg1"/>
                </a:solidFill>
                <a:latin typeface="Calibri" panose="020F0502020204030204" pitchFamily="34" charset="0"/>
                <a:ea typeface="+mn-ea"/>
                <a:cs typeface="Calibri" panose="020F0502020204030204" pitchFamily="34" charset="0"/>
              </a:rPr>
              <a:t>Bangalore </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a:rPr>
              <a:t> Bangkok </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Berlin  </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Bratislava </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Brussels </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a:t>
            </a:r>
            <a:r>
              <a:rPr lang="en-US" sz="1099" b="0" i="0" noProof="0" dirty="0">
                <a:solidFill>
                  <a:schemeClr val="bg1"/>
                </a:solidFill>
                <a:latin typeface="Calibri" panose="020F0502020204030204" pitchFamily="34" charset="0"/>
                <a:ea typeface="Arial" charset="0"/>
                <a:cs typeface="Calibri" panose="020F0502020204030204" pitchFamily="34" charset="0"/>
              </a:rPr>
              <a:t>Charlotte </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a:t>
            </a:r>
            <a:r>
              <a:rPr lang="en-US" sz="1099" b="0" i="0" kern="1200" noProof="0" dirty="0">
                <a:solidFill>
                  <a:schemeClr val="bg1"/>
                </a:solidFill>
                <a:latin typeface="Calibri" panose="020F0502020204030204" pitchFamily="34" charset="0"/>
                <a:ea typeface="Arial" charset="0"/>
                <a:cs typeface="Calibri" panose="020F0502020204030204" pitchFamily="34" charset="0"/>
              </a:rPr>
              <a:t> </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Chicago </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Dallas</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 </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Dusseldorf </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Edinburgh </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Frankfurt</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 </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Geneva</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a:rPr>
              <a:t> </a:t>
            </a:r>
            <a:r>
              <a:rPr lang="en-US" sz="1100" dirty="0">
                <a:solidFill>
                  <a:schemeClr val="bg1"/>
                </a:solidFill>
                <a:effectLst/>
                <a:latin typeface="Calibri" panose="020F0502020204030204" pitchFamily="34" charset="0"/>
                <a:ea typeface="Calibri" panose="020F0502020204030204" pitchFamily="34" charset="0"/>
              </a:rPr>
              <a:t>Gurgaon</a:t>
            </a:r>
            <a:endParaRPr lang="sk-SK" sz="1099" b="0" i="0" kern="1200" noProof="0" dirty="0">
              <a:solidFill>
                <a:schemeClr val="bg1"/>
              </a:solidFill>
              <a:effectLst/>
              <a:latin typeface="Calibri" panose="020F0502020204030204" pitchFamily="34" charset="0"/>
              <a:ea typeface="+mn-ea"/>
              <a:cs typeface="Calibri" panose="020F0502020204030204" pitchFamily="34" charset="0"/>
              <a:sym typeface="Wingdings" panose="05000000000000000000" pitchFamily="2" charset="2"/>
            </a:endParaRPr>
          </a:p>
          <a:p>
            <a:pPr marL="0" marR="0" lvl="0" indent="0" algn="l" defTabSz="1088014" rtl="0" eaLnBrk="1" fontAlgn="auto" latinLnBrk="0" hangingPunct="1">
              <a:lnSpc>
                <a:spcPct val="100000"/>
              </a:lnSpc>
              <a:spcBef>
                <a:spcPts val="0"/>
              </a:spcBef>
              <a:spcAft>
                <a:spcPts val="0"/>
              </a:spcAft>
              <a:buClrTx/>
              <a:buSzTx/>
              <a:buFontTx/>
              <a:buNone/>
              <a:tabLst/>
              <a:defRPr/>
            </a:pPr>
            <a:r>
              <a:rPr lang="en-GB" sz="1100" b="0" i="0" u="none" strike="noStrike" dirty="0">
                <a:solidFill>
                  <a:schemeClr val="bg1"/>
                </a:solidFill>
                <a:latin typeface="+mn-lt"/>
              </a:rPr>
              <a:t>Hartford</a:t>
            </a:r>
            <a:r>
              <a:rPr lang="sk-SK" sz="1100" b="0" i="0" u="none" strike="noStrike" dirty="0">
                <a:solidFill>
                  <a:schemeClr val="bg1"/>
                </a:solidFill>
                <a:latin typeface="+mn-lt"/>
              </a:rPr>
              <a:t> </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a:t>
            </a:r>
            <a:r>
              <a:rPr lang="sk-SK" sz="1100" b="0" i="0" u="none" strike="noStrike" dirty="0">
                <a:solidFill>
                  <a:schemeClr val="bg1"/>
                </a:solidFill>
                <a:latin typeface="+mn-lt"/>
              </a:rPr>
              <a:t> </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Hong Kong </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Houston</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 </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Kuala Lumpur</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 </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London</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a:rPr>
              <a:t> </a:t>
            </a:r>
            <a:r>
              <a:rPr lang="en-US" sz="1100" dirty="0">
                <a:solidFill>
                  <a:schemeClr val="bg1"/>
                </a:solidFill>
                <a:effectLst/>
                <a:latin typeface="Calibri" panose="020F0502020204030204" pitchFamily="34" charset="0"/>
                <a:ea typeface="Calibri" panose="020F0502020204030204" pitchFamily="34" charset="0"/>
              </a:rPr>
              <a:t>Mumbai</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a:rPr>
              <a:t> Munich  </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New York</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 </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Orlando</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 </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Paris</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 </a:t>
            </a:r>
            <a:r>
              <a:rPr lang="en-US" sz="1099" b="0" i="0" u="none" baseline="0" noProof="0" dirty="0">
                <a:solidFill>
                  <a:schemeClr val="bg1"/>
                </a:solidFill>
                <a:latin typeface="Calibri" panose="020F0502020204030204" pitchFamily="34" charset="0"/>
                <a:cs typeface="Calibri" panose="020F0502020204030204" pitchFamily="34" charset="0"/>
              </a:rPr>
              <a:t>Pune </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Sao Paulo</a:t>
            </a:r>
            <a:r>
              <a:rPr lang="en-US" altLang="en-US" sz="1099" b="0" i="0" noProof="0" dirty="0">
                <a:solidFill>
                  <a:schemeClr val="bg1"/>
                </a:solidFill>
                <a:latin typeface="Calibri" panose="020F0502020204030204" pitchFamily="34" charset="0"/>
                <a:cs typeface="Calibri" panose="020F0502020204030204" pitchFamily="34" charset="0"/>
                <a:sym typeface="Wingdings" panose="05000000000000000000" pitchFamily="2" charset="2"/>
              </a:rPr>
              <a:t>  </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Singapore</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Toronto</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 Tysons Corner  </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Vienna </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Warsaw</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 </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a:rPr>
              <a:t> </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Washington, D.C.</a:t>
            </a:r>
            <a:r>
              <a:rPr lang="en-US" altLang="en-US" sz="1099" b="0" i="0" kern="1200" noProof="0" dirty="0">
                <a:solidFill>
                  <a:schemeClr val="bg1"/>
                </a:solidFill>
                <a:latin typeface="Calibri" panose="020F0502020204030204" pitchFamily="34" charset="0"/>
                <a:ea typeface="+mn-ea"/>
                <a:cs typeface="Calibri" panose="020F0502020204030204" pitchFamily="34" charset="0"/>
                <a:sym typeface="Wingdings" panose="05000000000000000000" pitchFamily="2" charset="2"/>
              </a:rPr>
              <a:t>  </a:t>
            </a:r>
            <a:r>
              <a:rPr lang="en-US" altLang="en-US" sz="1099" b="0" i="0" kern="1200" noProof="0" dirty="0">
                <a:solidFill>
                  <a:schemeClr val="bg1"/>
                </a:solidFill>
                <a:latin typeface="Calibri" panose="020F0502020204030204" pitchFamily="34" charset="0"/>
                <a:ea typeface="+mn-ea"/>
                <a:cs typeface="Calibri" panose="020F0502020204030204" pitchFamily="34" charset="0"/>
              </a:rPr>
              <a:t>Zurich</a:t>
            </a:r>
          </a:p>
        </p:txBody>
      </p:sp>
      <p:pic>
        <p:nvPicPr>
          <p:cNvPr id="46" name="Graphic 45">
            <a:extLst>
              <a:ext uri="{FF2B5EF4-FFF2-40B4-BE49-F238E27FC236}">
                <a16:creationId xmlns:a16="http://schemas.microsoft.com/office/drawing/2014/main" id="{48E08466-3DBE-4E51-A224-173FFC91FB61}"/>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9591446" y="5451047"/>
            <a:ext cx="1515005" cy="768653"/>
          </a:xfrm>
          <a:prstGeom prst="rect">
            <a:avLst/>
          </a:prstGeom>
        </p:spPr>
      </p:pic>
      <p:grpSp>
        <p:nvGrpSpPr>
          <p:cNvPr id="21" name="Group 20">
            <a:extLst>
              <a:ext uri="{FF2B5EF4-FFF2-40B4-BE49-F238E27FC236}">
                <a16:creationId xmlns:a16="http://schemas.microsoft.com/office/drawing/2014/main" id="{77F1E5CC-D391-487F-8E36-7BA00C47061E}"/>
              </a:ext>
            </a:extLst>
          </p:cNvPr>
          <p:cNvGrpSpPr/>
          <p:nvPr userDrawn="1"/>
        </p:nvGrpSpPr>
        <p:grpSpPr>
          <a:xfrm>
            <a:off x="1085548" y="5530216"/>
            <a:ext cx="1263401" cy="461373"/>
            <a:chOff x="559048" y="5530216"/>
            <a:chExt cx="1263401" cy="461373"/>
          </a:xfrm>
        </p:grpSpPr>
        <p:grpSp>
          <p:nvGrpSpPr>
            <p:cNvPr id="22" name="Group 21">
              <a:extLst>
                <a:ext uri="{FF2B5EF4-FFF2-40B4-BE49-F238E27FC236}">
                  <a16:creationId xmlns:a16="http://schemas.microsoft.com/office/drawing/2014/main" id="{4843F638-D4A5-4774-BBE3-4DB1261ABF44}"/>
                </a:ext>
              </a:extLst>
            </p:cNvPr>
            <p:cNvGrpSpPr/>
            <p:nvPr userDrawn="1"/>
          </p:nvGrpSpPr>
          <p:grpSpPr>
            <a:xfrm>
              <a:off x="559049" y="5773489"/>
              <a:ext cx="1263400" cy="218100"/>
              <a:chOff x="1514005" y="5788895"/>
              <a:chExt cx="1533617" cy="264748"/>
            </a:xfrm>
            <a:solidFill>
              <a:schemeClr val="accent1"/>
            </a:solidFill>
          </p:grpSpPr>
          <p:pic>
            <p:nvPicPr>
              <p:cNvPr id="25" name="Graphic 24">
                <a:hlinkClick r:id="rId5"/>
                <a:extLst>
                  <a:ext uri="{FF2B5EF4-FFF2-40B4-BE49-F238E27FC236}">
                    <a16:creationId xmlns:a16="http://schemas.microsoft.com/office/drawing/2014/main" id="{E8849C68-FDBF-42DD-A3CA-E30FD01BA6F5}"/>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1514005" y="5846800"/>
                <a:ext cx="186171" cy="148937"/>
              </a:xfrm>
              <a:prstGeom prst="rect">
                <a:avLst/>
              </a:prstGeom>
            </p:spPr>
          </p:pic>
          <p:pic>
            <p:nvPicPr>
              <p:cNvPr id="26" name="Graphic 25">
                <a:hlinkClick r:id="rId8"/>
                <a:extLst>
                  <a:ext uri="{FF2B5EF4-FFF2-40B4-BE49-F238E27FC236}">
                    <a16:creationId xmlns:a16="http://schemas.microsoft.com/office/drawing/2014/main" id="{494BC961-94F5-4C9A-960C-C50B3E4BE917}"/>
                  </a:ext>
                </a:extLst>
              </p:cNvPr>
              <p:cNvPicPr>
                <a:picLocks noChangeAspect="1"/>
              </p:cNvPicPr>
              <p:nvPr userDrawn="1"/>
            </p:nvPicPr>
            <p:blipFill>
              <a:blip r:embed="rId9">
                <a:extLst>
                  <a:ext uri="{96DAC541-7B7A-43D3-8B79-37D633B846F1}">
                    <asvg:svgBlip xmlns:asvg="http://schemas.microsoft.com/office/drawing/2016/SVG/main" r:embed="rId10"/>
                  </a:ext>
                </a:extLst>
              </a:blip>
              <a:stretch>
                <a:fillRect/>
              </a:stretch>
            </p:blipFill>
            <p:spPr>
              <a:xfrm>
                <a:off x="1775427" y="5825098"/>
                <a:ext cx="102583" cy="192343"/>
              </a:xfrm>
              <a:prstGeom prst="rect">
                <a:avLst/>
              </a:prstGeom>
            </p:spPr>
          </p:pic>
          <p:pic>
            <p:nvPicPr>
              <p:cNvPr id="27" name="Graphic 26">
                <a:hlinkClick r:id="rId11"/>
                <a:extLst>
                  <a:ext uri="{FF2B5EF4-FFF2-40B4-BE49-F238E27FC236}">
                    <a16:creationId xmlns:a16="http://schemas.microsoft.com/office/drawing/2014/main" id="{3EF47798-7AD9-4842-917C-E6752BEDFB9B}"/>
                  </a:ext>
                </a:extLst>
              </p:cNvPr>
              <p:cNvPicPr>
                <a:picLocks noChangeAspect="1"/>
              </p:cNvPicPr>
              <p:nvPr userDrawn="1"/>
            </p:nvPicPr>
            <p:blipFill>
              <a:blip r:embed="rId12">
                <a:extLst>
                  <a:ext uri="{96DAC541-7B7A-43D3-8B79-37D633B846F1}">
                    <asvg:svgBlip xmlns:asvg="http://schemas.microsoft.com/office/drawing/2016/SVG/main" r:embed="rId13"/>
                  </a:ext>
                </a:extLst>
              </a:blip>
              <a:stretch>
                <a:fillRect/>
              </a:stretch>
            </p:blipFill>
            <p:spPr>
              <a:xfrm>
                <a:off x="1969918" y="5844002"/>
                <a:ext cx="206045" cy="154534"/>
              </a:xfrm>
              <a:prstGeom prst="rect">
                <a:avLst/>
              </a:prstGeom>
            </p:spPr>
          </p:pic>
          <p:pic>
            <p:nvPicPr>
              <p:cNvPr id="28" name="Graphic 27">
                <a:hlinkClick r:id="rId14"/>
                <a:extLst>
                  <a:ext uri="{FF2B5EF4-FFF2-40B4-BE49-F238E27FC236}">
                    <a16:creationId xmlns:a16="http://schemas.microsoft.com/office/drawing/2014/main" id="{9BEEEDA8-1572-48FE-B14F-752C45679C53}"/>
                  </a:ext>
                </a:extLst>
              </p:cNvPr>
              <p:cNvPicPr>
                <a:picLocks noChangeAspect="1"/>
              </p:cNvPicPr>
              <p:nvPr userDrawn="1"/>
            </p:nvPicPr>
            <p:blipFill>
              <a:blip r:embed="rId15">
                <a:extLst>
                  <a:ext uri="{96DAC541-7B7A-43D3-8B79-37D633B846F1}">
                    <asvg:svgBlip xmlns:asvg="http://schemas.microsoft.com/office/drawing/2016/SVG/main" r:embed="rId16"/>
                  </a:ext>
                </a:extLst>
              </a:blip>
              <a:stretch>
                <a:fillRect/>
              </a:stretch>
            </p:blipFill>
            <p:spPr>
              <a:xfrm>
                <a:off x="2575529" y="5831663"/>
                <a:ext cx="168012" cy="179213"/>
              </a:xfrm>
              <a:prstGeom prst="rect">
                <a:avLst/>
              </a:prstGeom>
            </p:spPr>
          </p:pic>
          <p:pic>
            <p:nvPicPr>
              <p:cNvPr id="29" name="Graphic 28">
                <a:hlinkClick r:id="rId17"/>
                <a:extLst>
                  <a:ext uri="{FF2B5EF4-FFF2-40B4-BE49-F238E27FC236}">
                    <a16:creationId xmlns:a16="http://schemas.microsoft.com/office/drawing/2014/main" id="{07E692D8-B569-4ED9-A6AF-EA69627F4A86}"/>
                  </a:ext>
                </a:extLst>
              </p:cNvPr>
              <p:cNvPicPr>
                <a:picLocks noChangeAspect="1"/>
              </p:cNvPicPr>
              <p:nvPr userDrawn="1"/>
            </p:nvPicPr>
            <p:blipFill>
              <a:blip r:embed="rId18">
                <a:extLst>
                  <a:ext uri="{96DAC541-7B7A-43D3-8B79-37D633B846F1}">
                    <asvg:svgBlip xmlns:asvg="http://schemas.microsoft.com/office/drawing/2016/SVG/main" r:embed="rId19"/>
                  </a:ext>
                </a:extLst>
              </a:blip>
              <a:stretch>
                <a:fillRect/>
              </a:stretch>
            </p:blipFill>
            <p:spPr>
              <a:xfrm>
                <a:off x="2292666" y="5838261"/>
                <a:ext cx="166016" cy="166016"/>
              </a:xfrm>
              <a:prstGeom prst="rect">
                <a:avLst/>
              </a:prstGeom>
            </p:spPr>
          </p:pic>
          <p:pic>
            <p:nvPicPr>
              <p:cNvPr id="30" name="Graphic 29">
                <a:hlinkClick r:id="rId20"/>
                <a:extLst>
                  <a:ext uri="{FF2B5EF4-FFF2-40B4-BE49-F238E27FC236}">
                    <a16:creationId xmlns:a16="http://schemas.microsoft.com/office/drawing/2014/main" id="{D381D4B6-041E-4164-A307-27315768BBA2}"/>
                  </a:ext>
                </a:extLst>
              </p:cNvPr>
              <p:cNvPicPr>
                <a:picLocks noChangeAspect="1"/>
              </p:cNvPicPr>
              <p:nvPr userDrawn="1"/>
            </p:nvPicPr>
            <p:blipFill>
              <a:blip r:embed="rId21">
                <a:extLst>
                  <a:ext uri="{96DAC541-7B7A-43D3-8B79-37D633B846F1}">
                    <asvg:svgBlip xmlns:asvg="http://schemas.microsoft.com/office/drawing/2016/SVG/main" r:embed="rId22"/>
                  </a:ext>
                </a:extLst>
              </a:blip>
              <a:stretch>
                <a:fillRect/>
              </a:stretch>
            </p:blipFill>
            <p:spPr>
              <a:xfrm>
                <a:off x="2826999" y="5788895"/>
                <a:ext cx="220623" cy="264748"/>
              </a:xfrm>
              <a:prstGeom prst="rect">
                <a:avLst/>
              </a:prstGeom>
            </p:spPr>
          </p:pic>
        </p:grpSp>
        <p:pic>
          <p:nvPicPr>
            <p:cNvPr id="24" name="Graphic 23">
              <a:hlinkClick r:id="rId23"/>
              <a:extLst>
                <a:ext uri="{FF2B5EF4-FFF2-40B4-BE49-F238E27FC236}">
                  <a16:creationId xmlns:a16="http://schemas.microsoft.com/office/drawing/2014/main" id="{D4A41759-996E-4C8B-9341-7ABE090D89B7}"/>
                </a:ext>
              </a:extLst>
            </p:cNvPr>
            <p:cNvPicPr>
              <a:picLocks noChangeAspect="1"/>
            </p:cNvPicPr>
            <p:nvPr userDrawn="1"/>
          </p:nvPicPr>
          <p:blipFill>
            <a:blip r:embed="rId24">
              <a:extLst>
                <a:ext uri="{96DAC541-7B7A-43D3-8B79-37D633B846F1}">
                  <asvg:svgBlip xmlns:asvg="http://schemas.microsoft.com/office/drawing/2016/SVG/main" r:embed="rId25"/>
                </a:ext>
              </a:extLst>
            </a:blip>
            <a:stretch>
              <a:fillRect/>
            </a:stretch>
          </p:blipFill>
          <p:spPr>
            <a:xfrm>
              <a:off x="559048" y="5530216"/>
              <a:ext cx="1263400" cy="178362"/>
            </a:xfrm>
            <a:prstGeom prst="rect">
              <a:avLst/>
            </a:prstGeom>
          </p:spPr>
        </p:pic>
      </p:grpSp>
    </p:spTree>
    <p:extLst>
      <p:ext uri="{BB962C8B-B14F-4D97-AF65-F5344CB8AC3E}">
        <p14:creationId xmlns:p14="http://schemas.microsoft.com/office/powerpoint/2010/main" val="1840399807"/>
      </p:ext>
    </p:extLst>
  </p:cSld>
  <p:clrMapOvr>
    <a:masterClrMapping/>
  </p:clrMapOvr>
  <p:extLst>
    <p:ext uri="{DCECCB84-F9BA-43D5-87BE-67443E8EF086}">
      <p15:sldGuideLst xmlns:p15="http://schemas.microsoft.com/office/powerpoint/2012/main"/>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preserve="1">
  <p:cSld name="Back Page 1">
    <p:spTree>
      <p:nvGrpSpPr>
        <p:cNvPr id="1" name=""/>
        <p:cNvGrpSpPr/>
        <p:nvPr/>
      </p:nvGrpSpPr>
      <p:grpSpPr>
        <a:xfrm>
          <a:off x="0" y="0"/>
          <a:ext cx="0" cy="0"/>
          <a:chOff x="0" y="0"/>
          <a:chExt cx="0" cy="0"/>
        </a:xfrm>
      </p:grpSpPr>
      <p:sp>
        <p:nvSpPr>
          <p:cNvPr id="18" name="TextBox 17">
            <a:extLst>
              <a:ext uri="{FF2B5EF4-FFF2-40B4-BE49-F238E27FC236}">
                <a16:creationId xmlns:a16="http://schemas.microsoft.com/office/drawing/2014/main" id="{90E0F1C4-B746-407C-9D8B-36EE71CD53EB}"/>
              </a:ext>
            </a:extLst>
          </p:cNvPr>
          <p:cNvSpPr txBox="1"/>
          <p:nvPr userDrawn="1"/>
        </p:nvSpPr>
        <p:spPr>
          <a:xfrm>
            <a:off x="550863" y="6486685"/>
            <a:ext cx="4929135" cy="123111"/>
          </a:xfrm>
          <a:prstGeom prst="rect">
            <a:avLst/>
          </a:prstGeom>
          <a:noFill/>
        </p:spPr>
        <p:txBody>
          <a:bodyPr wrap="square" lIns="0" tIns="0" rIns="0" bIns="0" rtlCol="0">
            <a:spAutoFit/>
          </a:bodyPr>
          <a:lstStyle/>
          <a:p>
            <a:pPr marL="0" marR="0" lvl="0" indent="0" algn="l" defTabSz="108834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rPr>
              <a:t>© 2022 The Capital Markets Company. Capco Confidential. All rights reserved.</a:t>
            </a:r>
          </a:p>
        </p:txBody>
      </p:sp>
      <p:pic>
        <p:nvPicPr>
          <p:cNvPr id="22" name="Graphic 21">
            <a:extLst>
              <a:ext uri="{FF2B5EF4-FFF2-40B4-BE49-F238E27FC236}">
                <a16:creationId xmlns:a16="http://schemas.microsoft.com/office/drawing/2014/main" id="{8682A5C8-57CC-418F-9B9A-0BB3F0266EA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9591446" y="5451047"/>
            <a:ext cx="1515005" cy="768653"/>
          </a:xfrm>
          <a:prstGeom prst="rect">
            <a:avLst/>
          </a:prstGeom>
        </p:spPr>
      </p:pic>
      <p:grpSp>
        <p:nvGrpSpPr>
          <p:cNvPr id="46" name="Group 45">
            <a:extLst>
              <a:ext uri="{FF2B5EF4-FFF2-40B4-BE49-F238E27FC236}">
                <a16:creationId xmlns:a16="http://schemas.microsoft.com/office/drawing/2014/main" id="{34603CFC-C4D7-4B38-B08C-44658F25F78A}"/>
              </a:ext>
            </a:extLst>
          </p:cNvPr>
          <p:cNvGrpSpPr/>
          <p:nvPr userDrawn="1"/>
        </p:nvGrpSpPr>
        <p:grpSpPr>
          <a:xfrm>
            <a:off x="1085548" y="350282"/>
            <a:ext cx="10020904" cy="3398903"/>
            <a:chOff x="1085548" y="350282"/>
            <a:chExt cx="10020904" cy="3398903"/>
          </a:xfrm>
          <a:solidFill>
            <a:schemeClr val="tx1">
              <a:alpha val="10000"/>
            </a:schemeClr>
          </a:solidFill>
        </p:grpSpPr>
        <p:sp>
          <p:nvSpPr>
            <p:cNvPr id="47" name="Freeform: Shape 46">
              <a:extLst>
                <a:ext uri="{FF2B5EF4-FFF2-40B4-BE49-F238E27FC236}">
                  <a16:creationId xmlns:a16="http://schemas.microsoft.com/office/drawing/2014/main" id="{9A914D15-05FF-42BC-B7B9-D711EB9E5192}"/>
                </a:ext>
              </a:extLst>
            </p:cNvPr>
            <p:cNvSpPr/>
            <p:nvPr/>
          </p:nvSpPr>
          <p:spPr>
            <a:xfrm>
              <a:off x="5301360" y="379583"/>
              <a:ext cx="1582248" cy="3340301"/>
            </a:xfrm>
            <a:custGeom>
              <a:avLst/>
              <a:gdLst>
                <a:gd name="connsiteX0" fmla="*/ 948177 w 1582248"/>
                <a:gd name="connsiteY0" fmla="*/ 1509582 h 3340301"/>
                <a:gd name="connsiteX1" fmla="*/ 826871 w 1582248"/>
                <a:gd name="connsiteY1" fmla="*/ 1630888 h 3340301"/>
                <a:gd name="connsiteX2" fmla="*/ 680952 w 1582248"/>
                <a:gd name="connsiteY2" fmla="*/ 1630888 h 3340301"/>
                <a:gd name="connsiteX3" fmla="*/ 680952 w 1582248"/>
                <a:gd name="connsiteY3" fmla="*/ 580744 h 3340301"/>
                <a:gd name="connsiteX4" fmla="*/ 826871 w 1582248"/>
                <a:gd name="connsiteY4" fmla="*/ 580744 h 3340301"/>
                <a:gd name="connsiteX5" fmla="*/ 948177 w 1582248"/>
                <a:gd name="connsiteY5" fmla="*/ 701463 h 3340301"/>
                <a:gd name="connsiteX6" fmla="*/ 948177 w 1582248"/>
                <a:gd name="connsiteY6" fmla="*/ 1509582 h 3340301"/>
                <a:gd name="connsiteX7" fmla="*/ 1629129 w 1582248"/>
                <a:gd name="connsiteY7" fmla="*/ 1582248 h 3340301"/>
                <a:gd name="connsiteX8" fmla="*/ 1629129 w 1582248"/>
                <a:gd name="connsiteY8" fmla="*/ 628797 h 3340301"/>
                <a:gd name="connsiteX9" fmla="*/ 996816 w 1582248"/>
                <a:gd name="connsiteY9" fmla="*/ 0 h 3340301"/>
                <a:gd name="connsiteX10" fmla="*/ 0 w 1582248"/>
                <a:gd name="connsiteY10" fmla="*/ 0 h 3340301"/>
                <a:gd name="connsiteX11" fmla="*/ 0 w 1582248"/>
                <a:gd name="connsiteY11" fmla="*/ 3387769 h 3340301"/>
                <a:gd name="connsiteX12" fmla="*/ 680952 w 1582248"/>
                <a:gd name="connsiteY12" fmla="*/ 3387769 h 3340301"/>
                <a:gd name="connsiteX13" fmla="*/ 680952 w 1582248"/>
                <a:gd name="connsiteY13" fmla="*/ 2211631 h 3340301"/>
                <a:gd name="connsiteX14" fmla="*/ 996816 w 1582248"/>
                <a:gd name="connsiteY14" fmla="*/ 2211631 h 3340301"/>
                <a:gd name="connsiteX15" fmla="*/ 1629129 w 1582248"/>
                <a:gd name="connsiteY15" fmla="*/ 1582248 h 3340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582248" h="3340301">
                  <a:moveTo>
                    <a:pt x="948177" y="1509582"/>
                  </a:moveTo>
                  <a:cubicBezTo>
                    <a:pt x="948177" y="1591624"/>
                    <a:pt x="908913" y="1630888"/>
                    <a:pt x="826871" y="1630888"/>
                  </a:cubicBezTo>
                  <a:lnTo>
                    <a:pt x="680952" y="1630888"/>
                  </a:lnTo>
                  <a:lnTo>
                    <a:pt x="680952" y="580744"/>
                  </a:lnTo>
                  <a:lnTo>
                    <a:pt x="826871" y="580744"/>
                  </a:lnTo>
                  <a:cubicBezTo>
                    <a:pt x="909499" y="580744"/>
                    <a:pt x="948177" y="619421"/>
                    <a:pt x="948177" y="701463"/>
                  </a:cubicBezTo>
                  <a:lnTo>
                    <a:pt x="948177" y="1509582"/>
                  </a:lnTo>
                  <a:close/>
                  <a:moveTo>
                    <a:pt x="1629129" y="1582248"/>
                  </a:moveTo>
                  <a:lnTo>
                    <a:pt x="1629129" y="628797"/>
                  </a:lnTo>
                  <a:cubicBezTo>
                    <a:pt x="1629129" y="207450"/>
                    <a:pt x="1419921" y="0"/>
                    <a:pt x="996816" y="0"/>
                  </a:cubicBezTo>
                  <a:lnTo>
                    <a:pt x="0" y="0"/>
                  </a:lnTo>
                  <a:lnTo>
                    <a:pt x="0" y="3387769"/>
                  </a:lnTo>
                  <a:lnTo>
                    <a:pt x="680952" y="3387769"/>
                  </a:lnTo>
                  <a:lnTo>
                    <a:pt x="680952" y="2211631"/>
                  </a:lnTo>
                  <a:lnTo>
                    <a:pt x="996816" y="2211631"/>
                  </a:lnTo>
                  <a:cubicBezTo>
                    <a:pt x="1419921" y="2211631"/>
                    <a:pt x="1629129" y="2003595"/>
                    <a:pt x="1629129" y="1582248"/>
                  </a:cubicBezTo>
                </a:path>
              </a:pathLst>
            </a:custGeom>
            <a:grpFill/>
            <a:ln w="58598" cap="flat">
              <a:noFill/>
              <a:prstDash val="solid"/>
              <a:miter/>
            </a:ln>
          </p:spPr>
          <p:txBody>
            <a:bodyPr rtlCol="0" anchor="ctr"/>
            <a:lstStyle/>
            <a:p>
              <a:endParaRPr lang="en-GB" dirty="0"/>
            </a:p>
          </p:txBody>
        </p:sp>
        <p:sp>
          <p:nvSpPr>
            <p:cNvPr id="48" name="Freeform: Shape 47">
              <a:extLst>
                <a:ext uri="{FF2B5EF4-FFF2-40B4-BE49-F238E27FC236}">
                  <a16:creationId xmlns:a16="http://schemas.microsoft.com/office/drawing/2014/main" id="{2E68111D-6C10-4A86-BF64-B50A24A19F46}"/>
                </a:ext>
              </a:extLst>
            </p:cNvPr>
            <p:cNvSpPr/>
            <p:nvPr/>
          </p:nvSpPr>
          <p:spPr>
            <a:xfrm>
              <a:off x="7319018" y="350282"/>
              <a:ext cx="1640850" cy="3398903"/>
            </a:xfrm>
            <a:custGeom>
              <a:avLst/>
              <a:gdLst>
                <a:gd name="connsiteX0" fmla="*/ 631728 w 1640849"/>
                <a:gd name="connsiteY0" fmla="*/ 3445785 h 3398903"/>
                <a:gd name="connsiteX1" fmla="*/ 1050145 w 1640849"/>
                <a:gd name="connsiteY1" fmla="*/ 3445785 h 3398903"/>
                <a:gd name="connsiteX2" fmla="*/ 1682458 w 1640849"/>
                <a:gd name="connsiteY2" fmla="*/ 2816402 h 3398903"/>
                <a:gd name="connsiteX3" fmla="*/ 1682458 w 1640849"/>
                <a:gd name="connsiteY3" fmla="*/ 2185261 h 3398903"/>
                <a:gd name="connsiteX4" fmla="*/ 1011468 w 1640849"/>
                <a:gd name="connsiteY4" fmla="*/ 2185261 h 3398903"/>
                <a:gd name="connsiteX5" fmla="*/ 1011468 w 1640849"/>
                <a:gd name="connsiteY5" fmla="*/ 2744322 h 3398903"/>
                <a:gd name="connsiteX6" fmla="*/ 889576 w 1640849"/>
                <a:gd name="connsiteY6" fmla="*/ 2865041 h 3398903"/>
                <a:gd name="connsiteX7" fmla="*/ 802259 w 1640849"/>
                <a:gd name="connsiteY7" fmla="*/ 2865041 h 3398903"/>
                <a:gd name="connsiteX8" fmla="*/ 680954 w 1640849"/>
                <a:gd name="connsiteY8" fmla="*/ 2744322 h 3398903"/>
                <a:gd name="connsiteX9" fmla="*/ 680954 w 1640849"/>
                <a:gd name="connsiteY9" fmla="*/ 702049 h 3398903"/>
                <a:gd name="connsiteX10" fmla="*/ 802259 w 1640849"/>
                <a:gd name="connsiteY10" fmla="*/ 581330 h 3398903"/>
                <a:gd name="connsiteX11" fmla="*/ 880200 w 1640849"/>
                <a:gd name="connsiteY11" fmla="*/ 581330 h 3398903"/>
                <a:gd name="connsiteX12" fmla="*/ 1002092 w 1640849"/>
                <a:gd name="connsiteY12" fmla="*/ 702049 h 3398903"/>
                <a:gd name="connsiteX13" fmla="*/ 1002092 w 1640849"/>
                <a:gd name="connsiteY13" fmla="*/ 1176138 h 3398903"/>
                <a:gd name="connsiteX14" fmla="*/ 1673082 w 1640849"/>
                <a:gd name="connsiteY14" fmla="*/ 1176138 h 3398903"/>
                <a:gd name="connsiteX15" fmla="*/ 1673082 w 1640849"/>
                <a:gd name="connsiteY15" fmla="*/ 629383 h 3398903"/>
                <a:gd name="connsiteX16" fmla="*/ 1040769 w 1640849"/>
                <a:gd name="connsiteY16" fmla="*/ 0 h 3398903"/>
                <a:gd name="connsiteX17" fmla="*/ 632314 w 1640849"/>
                <a:gd name="connsiteY17" fmla="*/ 0 h 3398903"/>
                <a:gd name="connsiteX18" fmla="*/ 1 w 1640849"/>
                <a:gd name="connsiteY18" fmla="*/ 629383 h 3398903"/>
                <a:gd name="connsiteX19" fmla="*/ 1 w 1640849"/>
                <a:gd name="connsiteY19" fmla="*/ 2816988 h 3398903"/>
                <a:gd name="connsiteX20" fmla="*/ 631728 w 1640849"/>
                <a:gd name="connsiteY20" fmla="*/ 3445785 h 3398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640849" h="3398903">
                  <a:moveTo>
                    <a:pt x="631728" y="3445785"/>
                  </a:moveTo>
                  <a:lnTo>
                    <a:pt x="1050145" y="3445785"/>
                  </a:lnTo>
                  <a:cubicBezTo>
                    <a:pt x="1473250" y="3445785"/>
                    <a:pt x="1682458" y="3237748"/>
                    <a:pt x="1682458" y="2816402"/>
                  </a:cubicBezTo>
                  <a:lnTo>
                    <a:pt x="1682458" y="2185261"/>
                  </a:lnTo>
                  <a:lnTo>
                    <a:pt x="1011468" y="2185261"/>
                  </a:lnTo>
                  <a:lnTo>
                    <a:pt x="1011468" y="2744322"/>
                  </a:lnTo>
                  <a:cubicBezTo>
                    <a:pt x="1011468" y="2826950"/>
                    <a:pt x="972205" y="2865041"/>
                    <a:pt x="889576" y="2865041"/>
                  </a:cubicBezTo>
                  <a:lnTo>
                    <a:pt x="802259" y="2865041"/>
                  </a:lnTo>
                  <a:cubicBezTo>
                    <a:pt x="719631" y="2865041"/>
                    <a:pt x="680954" y="2826364"/>
                    <a:pt x="680954" y="2744322"/>
                  </a:cubicBezTo>
                  <a:lnTo>
                    <a:pt x="680954" y="702049"/>
                  </a:lnTo>
                  <a:cubicBezTo>
                    <a:pt x="680954" y="620007"/>
                    <a:pt x="719631" y="581330"/>
                    <a:pt x="802259" y="581330"/>
                  </a:cubicBezTo>
                  <a:lnTo>
                    <a:pt x="880200" y="581330"/>
                  </a:lnTo>
                  <a:cubicBezTo>
                    <a:pt x="962828" y="581330"/>
                    <a:pt x="1002092" y="620007"/>
                    <a:pt x="1002092" y="702049"/>
                  </a:cubicBezTo>
                  <a:lnTo>
                    <a:pt x="1002092" y="1176138"/>
                  </a:lnTo>
                  <a:lnTo>
                    <a:pt x="1673082" y="1176138"/>
                  </a:lnTo>
                  <a:lnTo>
                    <a:pt x="1673082" y="629383"/>
                  </a:lnTo>
                  <a:cubicBezTo>
                    <a:pt x="1673082" y="208622"/>
                    <a:pt x="1463874" y="0"/>
                    <a:pt x="1040769" y="0"/>
                  </a:cubicBezTo>
                  <a:lnTo>
                    <a:pt x="632314" y="0"/>
                  </a:lnTo>
                  <a:cubicBezTo>
                    <a:pt x="209210" y="0"/>
                    <a:pt x="1" y="208036"/>
                    <a:pt x="1" y="629383"/>
                  </a:cubicBezTo>
                  <a:lnTo>
                    <a:pt x="1" y="2816988"/>
                  </a:lnTo>
                  <a:cubicBezTo>
                    <a:pt x="-585" y="3237748"/>
                    <a:pt x="208623" y="3445785"/>
                    <a:pt x="631728" y="3445785"/>
                  </a:cubicBezTo>
                </a:path>
              </a:pathLst>
            </a:custGeom>
            <a:grpFill/>
            <a:ln w="58598" cap="flat">
              <a:noFill/>
              <a:prstDash val="solid"/>
              <a:miter/>
            </a:ln>
          </p:spPr>
          <p:txBody>
            <a:bodyPr rtlCol="0" anchor="ctr"/>
            <a:lstStyle/>
            <a:p>
              <a:endParaRPr lang="en-GB" dirty="0"/>
            </a:p>
          </p:txBody>
        </p:sp>
        <p:sp>
          <p:nvSpPr>
            <p:cNvPr id="49" name="Freeform: Shape 48">
              <a:extLst>
                <a:ext uri="{FF2B5EF4-FFF2-40B4-BE49-F238E27FC236}">
                  <a16:creationId xmlns:a16="http://schemas.microsoft.com/office/drawing/2014/main" id="{343D9BA0-FCBB-453A-BC90-5FE989244173}"/>
                </a:ext>
              </a:extLst>
            </p:cNvPr>
            <p:cNvSpPr/>
            <p:nvPr/>
          </p:nvSpPr>
          <p:spPr>
            <a:xfrm>
              <a:off x="1085548" y="350282"/>
              <a:ext cx="1640850" cy="3398903"/>
            </a:xfrm>
            <a:custGeom>
              <a:avLst/>
              <a:gdLst>
                <a:gd name="connsiteX0" fmla="*/ 632313 w 1640849"/>
                <a:gd name="connsiteY0" fmla="*/ 3445785 h 3398903"/>
                <a:gd name="connsiteX1" fmla="*/ 1050730 w 1640849"/>
                <a:gd name="connsiteY1" fmla="*/ 3445785 h 3398903"/>
                <a:gd name="connsiteX2" fmla="*/ 1683043 w 1640849"/>
                <a:gd name="connsiteY2" fmla="*/ 2816402 h 3398903"/>
                <a:gd name="connsiteX3" fmla="*/ 1683043 w 1640849"/>
                <a:gd name="connsiteY3" fmla="*/ 2185261 h 3398903"/>
                <a:gd name="connsiteX4" fmla="*/ 1011467 w 1640849"/>
                <a:gd name="connsiteY4" fmla="*/ 2185261 h 3398903"/>
                <a:gd name="connsiteX5" fmla="*/ 1011467 w 1640849"/>
                <a:gd name="connsiteY5" fmla="*/ 2744322 h 3398903"/>
                <a:gd name="connsiteX6" fmla="*/ 889575 w 1640849"/>
                <a:gd name="connsiteY6" fmla="*/ 2865041 h 3398903"/>
                <a:gd name="connsiteX7" fmla="*/ 802258 w 1640849"/>
                <a:gd name="connsiteY7" fmla="*/ 2865041 h 3398903"/>
                <a:gd name="connsiteX8" fmla="*/ 680953 w 1640849"/>
                <a:gd name="connsiteY8" fmla="*/ 2744322 h 3398903"/>
                <a:gd name="connsiteX9" fmla="*/ 680953 w 1640849"/>
                <a:gd name="connsiteY9" fmla="*/ 702049 h 3398903"/>
                <a:gd name="connsiteX10" fmla="*/ 802258 w 1640849"/>
                <a:gd name="connsiteY10" fmla="*/ 581330 h 3398903"/>
                <a:gd name="connsiteX11" fmla="*/ 880199 w 1640849"/>
                <a:gd name="connsiteY11" fmla="*/ 581330 h 3398903"/>
                <a:gd name="connsiteX12" fmla="*/ 1001504 w 1640849"/>
                <a:gd name="connsiteY12" fmla="*/ 702049 h 3398903"/>
                <a:gd name="connsiteX13" fmla="*/ 1001504 w 1640849"/>
                <a:gd name="connsiteY13" fmla="*/ 1176138 h 3398903"/>
                <a:gd name="connsiteX14" fmla="*/ 1672495 w 1640849"/>
                <a:gd name="connsiteY14" fmla="*/ 1176138 h 3398903"/>
                <a:gd name="connsiteX15" fmla="*/ 1672495 w 1640849"/>
                <a:gd name="connsiteY15" fmla="*/ 629383 h 3398903"/>
                <a:gd name="connsiteX16" fmla="*/ 1040768 w 1640849"/>
                <a:gd name="connsiteY16" fmla="*/ 0 h 3398903"/>
                <a:gd name="connsiteX17" fmla="*/ 632313 w 1640849"/>
                <a:gd name="connsiteY17" fmla="*/ 0 h 3398903"/>
                <a:gd name="connsiteX18" fmla="*/ 0 w 1640849"/>
                <a:gd name="connsiteY18" fmla="*/ 629383 h 3398903"/>
                <a:gd name="connsiteX19" fmla="*/ 0 w 1640849"/>
                <a:gd name="connsiteY19" fmla="*/ 2816988 h 3398903"/>
                <a:gd name="connsiteX20" fmla="*/ 632313 w 1640849"/>
                <a:gd name="connsiteY20" fmla="*/ 3445785 h 3398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640849" h="3398903">
                  <a:moveTo>
                    <a:pt x="632313" y="3445785"/>
                  </a:moveTo>
                  <a:lnTo>
                    <a:pt x="1050730" y="3445785"/>
                  </a:lnTo>
                  <a:cubicBezTo>
                    <a:pt x="1473835" y="3445785"/>
                    <a:pt x="1683043" y="3237748"/>
                    <a:pt x="1683043" y="2816402"/>
                  </a:cubicBezTo>
                  <a:lnTo>
                    <a:pt x="1683043" y="2185261"/>
                  </a:lnTo>
                  <a:lnTo>
                    <a:pt x="1011467" y="2185261"/>
                  </a:lnTo>
                  <a:lnTo>
                    <a:pt x="1011467" y="2744322"/>
                  </a:lnTo>
                  <a:cubicBezTo>
                    <a:pt x="1011467" y="2826950"/>
                    <a:pt x="972790" y="2865041"/>
                    <a:pt x="889575" y="2865041"/>
                  </a:cubicBezTo>
                  <a:lnTo>
                    <a:pt x="802258" y="2865041"/>
                  </a:lnTo>
                  <a:cubicBezTo>
                    <a:pt x="719630" y="2865041"/>
                    <a:pt x="680953" y="2826364"/>
                    <a:pt x="680953" y="2744322"/>
                  </a:cubicBezTo>
                  <a:lnTo>
                    <a:pt x="680953" y="702049"/>
                  </a:lnTo>
                  <a:cubicBezTo>
                    <a:pt x="680953" y="620007"/>
                    <a:pt x="719630" y="581330"/>
                    <a:pt x="802258" y="581330"/>
                  </a:cubicBezTo>
                  <a:lnTo>
                    <a:pt x="880199" y="581330"/>
                  </a:lnTo>
                  <a:cubicBezTo>
                    <a:pt x="962827" y="581330"/>
                    <a:pt x="1001504" y="620007"/>
                    <a:pt x="1001504" y="702049"/>
                  </a:cubicBezTo>
                  <a:lnTo>
                    <a:pt x="1001504" y="1176138"/>
                  </a:lnTo>
                  <a:lnTo>
                    <a:pt x="1672495" y="1176138"/>
                  </a:lnTo>
                  <a:lnTo>
                    <a:pt x="1672495" y="629383"/>
                  </a:lnTo>
                  <a:cubicBezTo>
                    <a:pt x="1673081" y="208036"/>
                    <a:pt x="1463872" y="0"/>
                    <a:pt x="1040768" y="0"/>
                  </a:cubicBezTo>
                  <a:lnTo>
                    <a:pt x="632313" y="0"/>
                  </a:lnTo>
                  <a:cubicBezTo>
                    <a:pt x="209208" y="0"/>
                    <a:pt x="0" y="208036"/>
                    <a:pt x="0" y="629383"/>
                  </a:cubicBezTo>
                  <a:lnTo>
                    <a:pt x="0" y="2816988"/>
                  </a:lnTo>
                  <a:cubicBezTo>
                    <a:pt x="0" y="3237748"/>
                    <a:pt x="209208" y="3445785"/>
                    <a:pt x="632313" y="3445785"/>
                  </a:cubicBezTo>
                </a:path>
              </a:pathLst>
            </a:custGeom>
            <a:grpFill/>
            <a:ln w="58598" cap="flat">
              <a:noFill/>
              <a:prstDash val="solid"/>
              <a:miter/>
            </a:ln>
          </p:spPr>
          <p:txBody>
            <a:bodyPr rtlCol="0" anchor="ctr"/>
            <a:lstStyle/>
            <a:p>
              <a:endParaRPr lang="en-GB" dirty="0"/>
            </a:p>
          </p:txBody>
        </p:sp>
        <p:sp>
          <p:nvSpPr>
            <p:cNvPr id="50" name="Freeform: Shape 49">
              <a:extLst>
                <a:ext uri="{FF2B5EF4-FFF2-40B4-BE49-F238E27FC236}">
                  <a16:creationId xmlns:a16="http://schemas.microsoft.com/office/drawing/2014/main" id="{BE5AAD7D-1AE8-42EA-BFC5-1188A7D14251}"/>
                </a:ext>
              </a:extLst>
            </p:cNvPr>
            <p:cNvSpPr/>
            <p:nvPr/>
          </p:nvSpPr>
          <p:spPr>
            <a:xfrm>
              <a:off x="9407000" y="350282"/>
              <a:ext cx="1699452" cy="3398903"/>
            </a:xfrm>
            <a:custGeom>
              <a:avLst/>
              <a:gdLst>
                <a:gd name="connsiteX0" fmla="*/ 1021429 w 1699451"/>
                <a:gd name="connsiteY0" fmla="*/ 2744322 h 3398903"/>
                <a:gd name="connsiteX1" fmla="*/ 900123 w 1699451"/>
                <a:gd name="connsiteY1" fmla="*/ 2865041 h 3398903"/>
                <a:gd name="connsiteX2" fmla="*/ 802844 w 1699451"/>
                <a:gd name="connsiteY2" fmla="*/ 2865041 h 3398903"/>
                <a:gd name="connsiteX3" fmla="*/ 681539 w 1699451"/>
                <a:gd name="connsiteY3" fmla="*/ 2744322 h 3398903"/>
                <a:gd name="connsiteX4" fmla="*/ 681539 w 1699451"/>
                <a:gd name="connsiteY4" fmla="*/ 702049 h 3398903"/>
                <a:gd name="connsiteX5" fmla="*/ 802844 w 1699451"/>
                <a:gd name="connsiteY5" fmla="*/ 581330 h 3398903"/>
                <a:gd name="connsiteX6" fmla="*/ 900123 w 1699451"/>
                <a:gd name="connsiteY6" fmla="*/ 581330 h 3398903"/>
                <a:gd name="connsiteX7" fmla="*/ 1021429 w 1699451"/>
                <a:gd name="connsiteY7" fmla="*/ 702049 h 3398903"/>
                <a:gd name="connsiteX8" fmla="*/ 1021429 w 1699451"/>
                <a:gd name="connsiteY8" fmla="*/ 2744322 h 3398903"/>
                <a:gd name="connsiteX9" fmla="*/ 1702382 w 1699451"/>
                <a:gd name="connsiteY9" fmla="*/ 2816988 h 3398903"/>
                <a:gd name="connsiteX10" fmla="*/ 1702382 w 1699451"/>
                <a:gd name="connsiteY10" fmla="*/ 629383 h 3398903"/>
                <a:gd name="connsiteX11" fmla="*/ 1070068 w 1699451"/>
                <a:gd name="connsiteY11" fmla="*/ 0 h 3398903"/>
                <a:gd name="connsiteX12" fmla="*/ 632313 w 1699451"/>
                <a:gd name="connsiteY12" fmla="*/ 0 h 3398903"/>
                <a:gd name="connsiteX13" fmla="*/ 0 w 1699451"/>
                <a:gd name="connsiteY13" fmla="*/ 629383 h 3398903"/>
                <a:gd name="connsiteX14" fmla="*/ 0 w 1699451"/>
                <a:gd name="connsiteY14" fmla="*/ 2816988 h 3398903"/>
                <a:gd name="connsiteX15" fmla="*/ 632313 w 1699451"/>
                <a:gd name="connsiteY15" fmla="*/ 3446371 h 3398903"/>
                <a:gd name="connsiteX16" fmla="*/ 1070068 w 1699451"/>
                <a:gd name="connsiteY16" fmla="*/ 3446371 h 3398903"/>
                <a:gd name="connsiteX17" fmla="*/ 1702382 w 1699451"/>
                <a:gd name="connsiteY17" fmla="*/ 2816988 h 3398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699451" h="3398903">
                  <a:moveTo>
                    <a:pt x="1021429" y="2744322"/>
                  </a:moveTo>
                  <a:cubicBezTo>
                    <a:pt x="1021429" y="2826950"/>
                    <a:pt x="982752" y="2865041"/>
                    <a:pt x="900123" y="2865041"/>
                  </a:cubicBezTo>
                  <a:lnTo>
                    <a:pt x="802844" y="2865041"/>
                  </a:lnTo>
                  <a:cubicBezTo>
                    <a:pt x="720215" y="2865041"/>
                    <a:pt x="681539" y="2826364"/>
                    <a:pt x="681539" y="2744322"/>
                  </a:cubicBezTo>
                  <a:lnTo>
                    <a:pt x="681539" y="702049"/>
                  </a:lnTo>
                  <a:cubicBezTo>
                    <a:pt x="681539" y="620007"/>
                    <a:pt x="720215" y="581330"/>
                    <a:pt x="802844" y="581330"/>
                  </a:cubicBezTo>
                  <a:lnTo>
                    <a:pt x="900123" y="581330"/>
                  </a:lnTo>
                  <a:cubicBezTo>
                    <a:pt x="982752" y="581330"/>
                    <a:pt x="1021429" y="620007"/>
                    <a:pt x="1021429" y="702049"/>
                  </a:cubicBezTo>
                  <a:lnTo>
                    <a:pt x="1021429" y="2744322"/>
                  </a:lnTo>
                  <a:close/>
                  <a:moveTo>
                    <a:pt x="1702382" y="2816988"/>
                  </a:moveTo>
                  <a:lnTo>
                    <a:pt x="1702382" y="629383"/>
                  </a:lnTo>
                  <a:cubicBezTo>
                    <a:pt x="1702382" y="208622"/>
                    <a:pt x="1493173" y="0"/>
                    <a:pt x="1070068" y="0"/>
                  </a:cubicBezTo>
                  <a:lnTo>
                    <a:pt x="632313" y="0"/>
                  </a:lnTo>
                  <a:cubicBezTo>
                    <a:pt x="209209" y="0"/>
                    <a:pt x="0" y="208036"/>
                    <a:pt x="0" y="629383"/>
                  </a:cubicBezTo>
                  <a:lnTo>
                    <a:pt x="0" y="2816988"/>
                  </a:lnTo>
                  <a:cubicBezTo>
                    <a:pt x="0" y="3238334"/>
                    <a:pt x="209209" y="3446371"/>
                    <a:pt x="632313" y="3446371"/>
                  </a:cubicBezTo>
                  <a:lnTo>
                    <a:pt x="1070068" y="3446371"/>
                  </a:lnTo>
                  <a:cubicBezTo>
                    <a:pt x="1493173" y="3445785"/>
                    <a:pt x="1702382" y="3237748"/>
                    <a:pt x="1702382" y="2816988"/>
                  </a:cubicBezTo>
                </a:path>
              </a:pathLst>
            </a:custGeom>
            <a:grpFill/>
            <a:ln w="58598" cap="flat">
              <a:noFill/>
              <a:prstDash val="solid"/>
              <a:miter/>
            </a:ln>
          </p:spPr>
          <p:txBody>
            <a:bodyPr rtlCol="0" anchor="ctr"/>
            <a:lstStyle/>
            <a:p>
              <a:endParaRPr lang="en-GB" dirty="0"/>
            </a:p>
          </p:txBody>
        </p:sp>
        <p:sp>
          <p:nvSpPr>
            <p:cNvPr id="51" name="Freeform: Shape 50">
              <a:extLst>
                <a:ext uri="{FF2B5EF4-FFF2-40B4-BE49-F238E27FC236}">
                  <a16:creationId xmlns:a16="http://schemas.microsoft.com/office/drawing/2014/main" id="{29420FDA-F896-4F32-B8BE-5806F9134199}"/>
                </a:ext>
              </a:extLst>
            </p:cNvPr>
            <p:cNvSpPr/>
            <p:nvPr/>
          </p:nvSpPr>
          <p:spPr>
            <a:xfrm>
              <a:off x="3104379" y="379583"/>
              <a:ext cx="1816655" cy="3340301"/>
            </a:xfrm>
            <a:custGeom>
              <a:avLst/>
              <a:gdLst>
                <a:gd name="connsiteX0" fmla="*/ 1031391 w 1816655"/>
                <a:gd name="connsiteY0" fmla="*/ 2303636 h 3340301"/>
                <a:gd name="connsiteX1" fmla="*/ 729592 w 1816655"/>
                <a:gd name="connsiteY1" fmla="*/ 2303636 h 3340301"/>
                <a:gd name="connsiteX2" fmla="*/ 880199 w 1816655"/>
                <a:gd name="connsiteY2" fmla="*/ 827457 h 3340301"/>
                <a:gd name="connsiteX3" fmla="*/ 1031391 w 1816655"/>
                <a:gd name="connsiteY3" fmla="*/ 2303636 h 3340301"/>
                <a:gd name="connsiteX4" fmla="*/ 1823687 w 1816655"/>
                <a:gd name="connsiteY4" fmla="*/ 3387769 h 3340301"/>
                <a:gd name="connsiteX5" fmla="*/ 1376556 w 1816655"/>
                <a:gd name="connsiteY5" fmla="*/ 0 h 3340301"/>
                <a:gd name="connsiteX6" fmla="*/ 447132 w 1816655"/>
                <a:gd name="connsiteY6" fmla="*/ 0 h 3340301"/>
                <a:gd name="connsiteX7" fmla="*/ 0 w 1816655"/>
                <a:gd name="connsiteY7" fmla="*/ 3387769 h 3340301"/>
                <a:gd name="connsiteX8" fmla="*/ 617663 w 1816655"/>
                <a:gd name="connsiteY8" fmla="*/ 3387769 h 3340301"/>
                <a:gd name="connsiteX9" fmla="*/ 666302 w 1816655"/>
                <a:gd name="connsiteY9" fmla="*/ 2894342 h 3340301"/>
                <a:gd name="connsiteX10" fmla="*/ 1094095 w 1816655"/>
                <a:gd name="connsiteY10" fmla="*/ 2894342 h 3340301"/>
                <a:gd name="connsiteX11" fmla="*/ 1147423 w 1816655"/>
                <a:gd name="connsiteY11" fmla="*/ 3387769 h 3340301"/>
                <a:gd name="connsiteX12" fmla="*/ 1823687 w 1816655"/>
                <a:gd name="connsiteY12" fmla="*/ 3387769 h 3340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816655" h="3340301">
                  <a:moveTo>
                    <a:pt x="1031391" y="2303636"/>
                  </a:moveTo>
                  <a:lnTo>
                    <a:pt x="729592" y="2303636"/>
                  </a:lnTo>
                  <a:lnTo>
                    <a:pt x="880199" y="827457"/>
                  </a:lnTo>
                  <a:lnTo>
                    <a:pt x="1031391" y="2303636"/>
                  </a:lnTo>
                  <a:close/>
                  <a:moveTo>
                    <a:pt x="1823687" y="3387769"/>
                  </a:moveTo>
                  <a:lnTo>
                    <a:pt x="1376556" y="0"/>
                  </a:lnTo>
                  <a:lnTo>
                    <a:pt x="447132" y="0"/>
                  </a:lnTo>
                  <a:lnTo>
                    <a:pt x="0" y="3387769"/>
                  </a:lnTo>
                  <a:lnTo>
                    <a:pt x="617663" y="3387769"/>
                  </a:lnTo>
                  <a:lnTo>
                    <a:pt x="666302" y="2894342"/>
                  </a:lnTo>
                  <a:lnTo>
                    <a:pt x="1094095" y="2894342"/>
                  </a:lnTo>
                  <a:lnTo>
                    <a:pt x="1147423" y="3387769"/>
                  </a:lnTo>
                  <a:lnTo>
                    <a:pt x="1823687" y="3387769"/>
                  </a:lnTo>
                  <a:close/>
                </a:path>
              </a:pathLst>
            </a:custGeom>
            <a:grpFill/>
            <a:ln w="58598" cap="flat">
              <a:noFill/>
              <a:prstDash val="solid"/>
              <a:miter/>
            </a:ln>
          </p:spPr>
          <p:txBody>
            <a:bodyPr rtlCol="0" anchor="ctr"/>
            <a:lstStyle/>
            <a:p>
              <a:endParaRPr lang="en-GB" dirty="0"/>
            </a:p>
          </p:txBody>
        </p:sp>
      </p:grpSp>
      <p:grpSp>
        <p:nvGrpSpPr>
          <p:cNvPr id="23" name="Group 22">
            <a:extLst>
              <a:ext uri="{FF2B5EF4-FFF2-40B4-BE49-F238E27FC236}">
                <a16:creationId xmlns:a16="http://schemas.microsoft.com/office/drawing/2014/main" id="{01AD8360-8634-4DB4-8A63-04FC2B85DD37}"/>
              </a:ext>
            </a:extLst>
          </p:cNvPr>
          <p:cNvGrpSpPr/>
          <p:nvPr userDrawn="1"/>
        </p:nvGrpSpPr>
        <p:grpSpPr>
          <a:xfrm>
            <a:off x="1085548" y="5530216"/>
            <a:ext cx="1263401" cy="461373"/>
            <a:chOff x="559048" y="5530216"/>
            <a:chExt cx="1263401" cy="461373"/>
          </a:xfrm>
        </p:grpSpPr>
        <p:grpSp>
          <p:nvGrpSpPr>
            <p:cNvPr id="24" name="Group 23">
              <a:extLst>
                <a:ext uri="{FF2B5EF4-FFF2-40B4-BE49-F238E27FC236}">
                  <a16:creationId xmlns:a16="http://schemas.microsoft.com/office/drawing/2014/main" id="{A2F370C7-8C04-4045-BB3C-7C5B6577A2EE}"/>
                </a:ext>
              </a:extLst>
            </p:cNvPr>
            <p:cNvGrpSpPr/>
            <p:nvPr userDrawn="1"/>
          </p:nvGrpSpPr>
          <p:grpSpPr>
            <a:xfrm>
              <a:off x="559049" y="5773489"/>
              <a:ext cx="1263400" cy="218100"/>
              <a:chOff x="1514005" y="5788895"/>
              <a:chExt cx="1533617" cy="264748"/>
            </a:xfrm>
            <a:solidFill>
              <a:schemeClr val="accent1"/>
            </a:solidFill>
          </p:grpSpPr>
          <p:pic>
            <p:nvPicPr>
              <p:cNvPr id="26" name="Graphic 25">
                <a:hlinkClick r:id="rId4"/>
                <a:extLst>
                  <a:ext uri="{FF2B5EF4-FFF2-40B4-BE49-F238E27FC236}">
                    <a16:creationId xmlns:a16="http://schemas.microsoft.com/office/drawing/2014/main" id="{D7DD4025-55B6-402F-A9C9-489D02560E00}"/>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1514005" y="5846800"/>
                <a:ext cx="186171" cy="148937"/>
              </a:xfrm>
              <a:prstGeom prst="rect">
                <a:avLst/>
              </a:prstGeom>
            </p:spPr>
          </p:pic>
          <p:pic>
            <p:nvPicPr>
              <p:cNvPr id="33" name="Graphic 32">
                <a:hlinkClick r:id="rId7"/>
                <a:extLst>
                  <a:ext uri="{FF2B5EF4-FFF2-40B4-BE49-F238E27FC236}">
                    <a16:creationId xmlns:a16="http://schemas.microsoft.com/office/drawing/2014/main" id="{A8E79425-DDE4-4F22-BBB4-FF5763377D77}"/>
                  </a:ext>
                </a:extLst>
              </p:cNvPr>
              <p:cNvPicPr>
                <a:picLocks noChangeAspect="1"/>
              </p:cNvPicPr>
              <p:nvPr userDrawn="1"/>
            </p:nvPicPr>
            <p:blipFill>
              <a:blip r:embed="rId8">
                <a:extLst>
                  <a:ext uri="{96DAC541-7B7A-43D3-8B79-37D633B846F1}">
                    <asvg:svgBlip xmlns:asvg="http://schemas.microsoft.com/office/drawing/2016/SVG/main" r:embed="rId9"/>
                  </a:ext>
                </a:extLst>
              </a:blip>
              <a:stretch>
                <a:fillRect/>
              </a:stretch>
            </p:blipFill>
            <p:spPr>
              <a:xfrm>
                <a:off x="1775427" y="5825098"/>
                <a:ext cx="102583" cy="192343"/>
              </a:xfrm>
              <a:prstGeom prst="rect">
                <a:avLst/>
              </a:prstGeom>
            </p:spPr>
          </p:pic>
          <p:pic>
            <p:nvPicPr>
              <p:cNvPr id="34" name="Graphic 33">
                <a:hlinkClick r:id="rId10"/>
                <a:extLst>
                  <a:ext uri="{FF2B5EF4-FFF2-40B4-BE49-F238E27FC236}">
                    <a16:creationId xmlns:a16="http://schemas.microsoft.com/office/drawing/2014/main" id="{9836FFBB-AC66-4444-94B0-35CFDE3358E8}"/>
                  </a:ext>
                </a:extLst>
              </p:cNvPr>
              <p:cNvPicPr>
                <a:picLocks noChangeAspect="1"/>
              </p:cNvPicPr>
              <p:nvPr userDrawn="1"/>
            </p:nvPicPr>
            <p:blipFill>
              <a:blip r:embed="rId11">
                <a:extLst>
                  <a:ext uri="{96DAC541-7B7A-43D3-8B79-37D633B846F1}">
                    <asvg:svgBlip xmlns:asvg="http://schemas.microsoft.com/office/drawing/2016/SVG/main" r:embed="rId12"/>
                  </a:ext>
                </a:extLst>
              </a:blip>
              <a:stretch>
                <a:fillRect/>
              </a:stretch>
            </p:blipFill>
            <p:spPr>
              <a:xfrm>
                <a:off x="1969918" y="5844002"/>
                <a:ext cx="206045" cy="154534"/>
              </a:xfrm>
              <a:prstGeom prst="rect">
                <a:avLst/>
              </a:prstGeom>
            </p:spPr>
          </p:pic>
          <p:pic>
            <p:nvPicPr>
              <p:cNvPr id="35" name="Graphic 34">
                <a:hlinkClick r:id="rId13"/>
                <a:extLst>
                  <a:ext uri="{FF2B5EF4-FFF2-40B4-BE49-F238E27FC236}">
                    <a16:creationId xmlns:a16="http://schemas.microsoft.com/office/drawing/2014/main" id="{0FD97108-2969-4E2F-A424-F9CA1797BAD6}"/>
                  </a:ext>
                </a:extLst>
              </p:cNvPr>
              <p:cNvPicPr>
                <a:picLocks noChangeAspect="1"/>
              </p:cNvPicPr>
              <p:nvPr userDrawn="1"/>
            </p:nvPicPr>
            <p:blipFill>
              <a:blip r:embed="rId14">
                <a:extLst>
                  <a:ext uri="{96DAC541-7B7A-43D3-8B79-37D633B846F1}">
                    <asvg:svgBlip xmlns:asvg="http://schemas.microsoft.com/office/drawing/2016/SVG/main" r:embed="rId15"/>
                  </a:ext>
                </a:extLst>
              </a:blip>
              <a:stretch>
                <a:fillRect/>
              </a:stretch>
            </p:blipFill>
            <p:spPr>
              <a:xfrm>
                <a:off x="2575529" y="5831663"/>
                <a:ext cx="168012" cy="179213"/>
              </a:xfrm>
              <a:prstGeom prst="rect">
                <a:avLst/>
              </a:prstGeom>
            </p:spPr>
          </p:pic>
          <p:pic>
            <p:nvPicPr>
              <p:cNvPr id="36" name="Graphic 35">
                <a:hlinkClick r:id="rId16"/>
                <a:extLst>
                  <a:ext uri="{FF2B5EF4-FFF2-40B4-BE49-F238E27FC236}">
                    <a16:creationId xmlns:a16="http://schemas.microsoft.com/office/drawing/2014/main" id="{E1CF1385-3F93-42B2-B7B8-AF0EF6D78D22}"/>
                  </a:ext>
                </a:extLst>
              </p:cNvPr>
              <p:cNvPicPr>
                <a:picLocks noChangeAspect="1"/>
              </p:cNvPicPr>
              <p:nvPr userDrawn="1"/>
            </p:nvPicPr>
            <p:blipFill>
              <a:blip r:embed="rId17">
                <a:extLst>
                  <a:ext uri="{96DAC541-7B7A-43D3-8B79-37D633B846F1}">
                    <asvg:svgBlip xmlns:asvg="http://schemas.microsoft.com/office/drawing/2016/SVG/main" r:embed="rId18"/>
                  </a:ext>
                </a:extLst>
              </a:blip>
              <a:stretch>
                <a:fillRect/>
              </a:stretch>
            </p:blipFill>
            <p:spPr>
              <a:xfrm>
                <a:off x="2292666" y="5838261"/>
                <a:ext cx="166016" cy="166016"/>
              </a:xfrm>
              <a:prstGeom prst="rect">
                <a:avLst/>
              </a:prstGeom>
            </p:spPr>
          </p:pic>
          <p:pic>
            <p:nvPicPr>
              <p:cNvPr id="37" name="Graphic 36">
                <a:hlinkClick r:id="rId19"/>
                <a:extLst>
                  <a:ext uri="{FF2B5EF4-FFF2-40B4-BE49-F238E27FC236}">
                    <a16:creationId xmlns:a16="http://schemas.microsoft.com/office/drawing/2014/main" id="{82E7DB0A-B49D-4A5E-A77D-96397231066B}"/>
                  </a:ext>
                </a:extLst>
              </p:cNvPr>
              <p:cNvPicPr>
                <a:picLocks noChangeAspect="1"/>
              </p:cNvPicPr>
              <p:nvPr userDrawn="1"/>
            </p:nvPicPr>
            <p:blipFill>
              <a:blip r:embed="rId20">
                <a:extLst>
                  <a:ext uri="{96DAC541-7B7A-43D3-8B79-37D633B846F1}">
                    <asvg:svgBlip xmlns:asvg="http://schemas.microsoft.com/office/drawing/2016/SVG/main" r:embed="rId21"/>
                  </a:ext>
                </a:extLst>
              </a:blip>
              <a:stretch>
                <a:fillRect/>
              </a:stretch>
            </p:blipFill>
            <p:spPr>
              <a:xfrm>
                <a:off x="2826999" y="5788895"/>
                <a:ext cx="220623" cy="264748"/>
              </a:xfrm>
              <a:prstGeom prst="rect">
                <a:avLst/>
              </a:prstGeom>
            </p:spPr>
          </p:pic>
        </p:grpSp>
        <p:pic>
          <p:nvPicPr>
            <p:cNvPr id="25" name="Graphic 24">
              <a:hlinkClick r:id="rId22"/>
              <a:extLst>
                <a:ext uri="{FF2B5EF4-FFF2-40B4-BE49-F238E27FC236}">
                  <a16:creationId xmlns:a16="http://schemas.microsoft.com/office/drawing/2014/main" id="{BFBC66AC-DE91-4C79-9429-C860E5DCBBE8}"/>
                </a:ext>
              </a:extLst>
            </p:cNvPr>
            <p:cNvPicPr>
              <a:picLocks noChangeAspect="1"/>
            </p:cNvPicPr>
            <p:nvPr userDrawn="1"/>
          </p:nvPicPr>
          <p:blipFill>
            <a:blip r:embed="rId23">
              <a:extLst>
                <a:ext uri="{96DAC541-7B7A-43D3-8B79-37D633B846F1}">
                  <asvg:svgBlip xmlns:asvg="http://schemas.microsoft.com/office/drawing/2016/SVG/main" r:embed="rId24"/>
                </a:ext>
              </a:extLst>
            </a:blip>
            <a:stretch>
              <a:fillRect/>
            </a:stretch>
          </p:blipFill>
          <p:spPr>
            <a:xfrm>
              <a:off x="559048" y="5530216"/>
              <a:ext cx="1263400" cy="178362"/>
            </a:xfrm>
            <a:prstGeom prst="rect">
              <a:avLst/>
            </a:prstGeom>
          </p:spPr>
        </p:pic>
      </p:grpSp>
    </p:spTree>
    <p:extLst>
      <p:ext uri="{BB962C8B-B14F-4D97-AF65-F5344CB8AC3E}">
        <p14:creationId xmlns:p14="http://schemas.microsoft.com/office/powerpoint/2010/main" val="1602283365"/>
      </p:ext>
    </p:extLst>
  </p:cSld>
  <p:clrMapOvr>
    <a:masterClrMapping/>
  </p:clrMapOvr>
  <p:extLst>
    <p:ext uri="{DCECCB84-F9BA-43D5-87BE-67443E8EF086}">
      <p15:sldGuideLst xmlns:p15="http://schemas.microsoft.com/office/powerpoint/2012/main"/>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p:cSld name="Back Page 2">
    <p:bg>
      <p:bgPr>
        <a:solidFill>
          <a:schemeClr val="tx1"/>
        </a:solidFill>
        <a:effectLst/>
      </p:bgPr>
    </p:bg>
    <p:spTree>
      <p:nvGrpSpPr>
        <p:cNvPr id="1" name=""/>
        <p:cNvGrpSpPr/>
        <p:nvPr/>
      </p:nvGrpSpPr>
      <p:grpSpPr>
        <a:xfrm>
          <a:off x="0" y="0"/>
          <a:ext cx="0" cy="0"/>
          <a:chOff x="0" y="0"/>
          <a:chExt cx="0" cy="0"/>
        </a:xfrm>
      </p:grpSpPr>
      <p:sp>
        <p:nvSpPr>
          <p:cNvPr id="37" name="TextBox 36">
            <a:extLst>
              <a:ext uri="{FF2B5EF4-FFF2-40B4-BE49-F238E27FC236}">
                <a16:creationId xmlns:a16="http://schemas.microsoft.com/office/drawing/2014/main" id="{5F952431-DD89-42FA-A634-383F002B793F}"/>
              </a:ext>
            </a:extLst>
          </p:cNvPr>
          <p:cNvSpPr txBox="1"/>
          <p:nvPr userDrawn="1"/>
        </p:nvSpPr>
        <p:spPr>
          <a:xfrm>
            <a:off x="550863" y="6486685"/>
            <a:ext cx="4929135" cy="123111"/>
          </a:xfrm>
          <a:prstGeom prst="rect">
            <a:avLst/>
          </a:prstGeom>
          <a:noFill/>
        </p:spPr>
        <p:txBody>
          <a:bodyPr wrap="square" lIns="0" tIns="0" rIns="0" bIns="0" rtlCol="0">
            <a:spAutoFit/>
          </a:bodyPr>
          <a:lstStyle/>
          <a:p>
            <a:pPr marL="0" marR="0" lvl="0" indent="0" algn="l" defTabSz="108834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rPr>
              <a:t>© 2022 The Capital Markets Company. Capco Confidential. All rights reserved.</a:t>
            </a:r>
          </a:p>
        </p:txBody>
      </p:sp>
      <p:pic>
        <p:nvPicPr>
          <p:cNvPr id="40" name="Graphic 39">
            <a:extLst>
              <a:ext uri="{FF2B5EF4-FFF2-40B4-BE49-F238E27FC236}">
                <a16:creationId xmlns:a16="http://schemas.microsoft.com/office/drawing/2014/main" id="{EE713FA0-A367-4BF8-B443-CC41A96FC59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9591446" y="5451047"/>
            <a:ext cx="1515005" cy="768653"/>
          </a:xfrm>
          <a:prstGeom prst="rect">
            <a:avLst/>
          </a:prstGeom>
        </p:spPr>
      </p:pic>
      <p:grpSp>
        <p:nvGrpSpPr>
          <p:cNvPr id="49" name="Group 48">
            <a:extLst>
              <a:ext uri="{FF2B5EF4-FFF2-40B4-BE49-F238E27FC236}">
                <a16:creationId xmlns:a16="http://schemas.microsoft.com/office/drawing/2014/main" id="{0DED2ADE-28CB-43B4-99E0-8631E4244732}"/>
              </a:ext>
            </a:extLst>
          </p:cNvPr>
          <p:cNvGrpSpPr/>
          <p:nvPr userDrawn="1"/>
        </p:nvGrpSpPr>
        <p:grpSpPr>
          <a:xfrm>
            <a:off x="1085548" y="350282"/>
            <a:ext cx="10020904" cy="3398903"/>
            <a:chOff x="1085548" y="350282"/>
            <a:chExt cx="10020904" cy="3398903"/>
          </a:xfrm>
          <a:solidFill>
            <a:schemeClr val="bg1">
              <a:alpha val="15000"/>
            </a:schemeClr>
          </a:solidFill>
        </p:grpSpPr>
        <p:sp>
          <p:nvSpPr>
            <p:cNvPr id="50" name="Freeform: Shape 49">
              <a:extLst>
                <a:ext uri="{FF2B5EF4-FFF2-40B4-BE49-F238E27FC236}">
                  <a16:creationId xmlns:a16="http://schemas.microsoft.com/office/drawing/2014/main" id="{631A41C8-FFAB-427D-9C07-0C2416E60B0F}"/>
                </a:ext>
              </a:extLst>
            </p:cNvPr>
            <p:cNvSpPr/>
            <p:nvPr/>
          </p:nvSpPr>
          <p:spPr>
            <a:xfrm>
              <a:off x="5301360" y="379583"/>
              <a:ext cx="1582248" cy="3340301"/>
            </a:xfrm>
            <a:custGeom>
              <a:avLst/>
              <a:gdLst>
                <a:gd name="connsiteX0" fmla="*/ 948177 w 1582248"/>
                <a:gd name="connsiteY0" fmla="*/ 1509582 h 3340301"/>
                <a:gd name="connsiteX1" fmla="*/ 826871 w 1582248"/>
                <a:gd name="connsiteY1" fmla="*/ 1630888 h 3340301"/>
                <a:gd name="connsiteX2" fmla="*/ 680952 w 1582248"/>
                <a:gd name="connsiteY2" fmla="*/ 1630888 h 3340301"/>
                <a:gd name="connsiteX3" fmla="*/ 680952 w 1582248"/>
                <a:gd name="connsiteY3" fmla="*/ 580744 h 3340301"/>
                <a:gd name="connsiteX4" fmla="*/ 826871 w 1582248"/>
                <a:gd name="connsiteY4" fmla="*/ 580744 h 3340301"/>
                <a:gd name="connsiteX5" fmla="*/ 948177 w 1582248"/>
                <a:gd name="connsiteY5" fmla="*/ 701463 h 3340301"/>
                <a:gd name="connsiteX6" fmla="*/ 948177 w 1582248"/>
                <a:gd name="connsiteY6" fmla="*/ 1509582 h 3340301"/>
                <a:gd name="connsiteX7" fmla="*/ 1629129 w 1582248"/>
                <a:gd name="connsiteY7" fmla="*/ 1582248 h 3340301"/>
                <a:gd name="connsiteX8" fmla="*/ 1629129 w 1582248"/>
                <a:gd name="connsiteY8" fmla="*/ 628797 h 3340301"/>
                <a:gd name="connsiteX9" fmla="*/ 996816 w 1582248"/>
                <a:gd name="connsiteY9" fmla="*/ 0 h 3340301"/>
                <a:gd name="connsiteX10" fmla="*/ 0 w 1582248"/>
                <a:gd name="connsiteY10" fmla="*/ 0 h 3340301"/>
                <a:gd name="connsiteX11" fmla="*/ 0 w 1582248"/>
                <a:gd name="connsiteY11" fmla="*/ 3387769 h 3340301"/>
                <a:gd name="connsiteX12" fmla="*/ 680952 w 1582248"/>
                <a:gd name="connsiteY12" fmla="*/ 3387769 h 3340301"/>
                <a:gd name="connsiteX13" fmla="*/ 680952 w 1582248"/>
                <a:gd name="connsiteY13" fmla="*/ 2211631 h 3340301"/>
                <a:gd name="connsiteX14" fmla="*/ 996816 w 1582248"/>
                <a:gd name="connsiteY14" fmla="*/ 2211631 h 3340301"/>
                <a:gd name="connsiteX15" fmla="*/ 1629129 w 1582248"/>
                <a:gd name="connsiteY15" fmla="*/ 1582248 h 3340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582248" h="3340301">
                  <a:moveTo>
                    <a:pt x="948177" y="1509582"/>
                  </a:moveTo>
                  <a:cubicBezTo>
                    <a:pt x="948177" y="1591624"/>
                    <a:pt x="908913" y="1630888"/>
                    <a:pt x="826871" y="1630888"/>
                  </a:cubicBezTo>
                  <a:lnTo>
                    <a:pt x="680952" y="1630888"/>
                  </a:lnTo>
                  <a:lnTo>
                    <a:pt x="680952" y="580744"/>
                  </a:lnTo>
                  <a:lnTo>
                    <a:pt x="826871" y="580744"/>
                  </a:lnTo>
                  <a:cubicBezTo>
                    <a:pt x="909499" y="580744"/>
                    <a:pt x="948177" y="619421"/>
                    <a:pt x="948177" y="701463"/>
                  </a:cubicBezTo>
                  <a:lnTo>
                    <a:pt x="948177" y="1509582"/>
                  </a:lnTo>
                  <a:close/>
                  <a:moveTo>
                    <a:pt x="1629129" y="1582248"/>
                  </a:moveTo>
                  <a:lnTo>
                    <a:pt x="1629129" y="628797"/>
                  </a:lnTo>
                  <a:cubicBezTo>
                    <a:pt x="1629129" y="207450"/>
                    <a:pt x="1419921" y="0"/>
                    <a:pt x="996816" y="0"/>
                  </a:cubicBezTo>
                  <a:lnTo>
                    <a:pt x="0" y="0"/>
                  </a:lnTo>
                  <a:lnTo>
                    <a:pt x="0" y="3387769"/>
                  </a:lnTo>
                  <a:lnTo>
                    <a:pt x="680952" y="3387769"/>
                  </a:lnTo>
                  <a:lnTo>
                    <a:pt x="680952" y="2211631"/>
                  </a:lnTo>
                  <a:lnTo>
                    <a:pt x="996816" y="2211631"/>
                  </a:lnTo>
                  <a:cubicBezTo>
                    <a:pt x="1419921" y="2211631"/>
                    <a:pt x="1629129" y="2003595"/>
                    <a:pt x="1629129" y="1582248"/>
                  </a:cubicBezTo>
                </a:path>
              </a:pathLst>
            </a:custGeom>
            <a:grpFill/>
            <a:ln w="58598" cap="flat">
              <a:noFill/>
              <a:prstDash val="solid"/>
              <a:miter/>
            </a:ln>
          </p:spPr>
          <p:txBody>
            <a:bodyPr rtlCol="0" anchor="ctr"/>
            <a:lstStyle/>
            <a:p>
              <a:endParaRPr lang="en-GB" dirty="0"/>
            </a:p>
          </p:txBody>
        </p:sp>
        <p:sp>
          <p:nvSpPr>
            <p:cNvPr id="51" name="Freeform: Shape 50">
              <a:extLst>
                <a:ext uri="{FF2B5EF4-FFF2-40B4-BE49-F238E27FC236}">
                  <a16:creationId xmlns:a16="http://schemas.microsoft.com/office/drawing/2014/main" id="{A152A0BC-391D-40DD-8E70-2E1D61509C30}"/>
                </a:ext>
              </a:extLst>
            </p:cNvPr>
            <p:cNvSpPr/>
            <p:nvPr/>
          </p:nvSpPr>
          <p:spPr>
            <a:xfrm>
              <a:off x="7319018" y="350282"/>
              <a:ext cx="1640850" cy="3398903"/>
            </a:xfrm>
            <a:custGeom>
              <a:avLst/>
              <a:gdLst>
                <a:gd name="connsiteX0" fmla="*/ 631728 w 1640849"/>
                <a:gd name="connsiteY0" fmla="*/ 3445785 h 3398903"/>
                <a:gd name="connsiteX1" fmla="*/ 1050145 w 1640849"/>
                <a:gd name="connsiteY1" fmla="*/ 3445785 h 3398903"/>
                <a:gd name="connsiteX2" fmla="*/ 1682458 w 1640849"/>
                <a:gd name="connsiteY2" fmla="*/ 2816402 h 3398903"/>
                <a:gd name="connsiteX3" fmla="*/ 1682458 w 1640849"/>
                <a:gd name="connsiteY3" fmla="*/ 2185261 h 3398903"/>
                <a:gd name="connsiteX4" fmla="*/ 1011468 w 1640849"/>
                <a:gd name="connsiteY4" fmla="*/ 2185261 h 3398903"/>
                <a:gd name="connsiteX5" fmla="*/ 1011468 w 1640849"/>
                <a:gd name="connsiteY5" fmla="*/ 2744322 h 3398903"/>
                <a:gd name="connsiteX6" fmla="*/ 889576 w 1640849"/>
                <a:gd name="connsiteY6" fmla="*/ 2865041 h 3398903"/>
                <a:gd name="connsiteX7" fmla="*/ 802259 w 1640849"/>
                <a:gd name="connsiteY7" fmla="*/ 2865041 h 3398903"/>
                <a:gd name="connsiteX8" fmla="*/ 680954 w 1640849"/>
                <a:gd name="connsiteY8" fmla="*/ 2744322 h 3398903"/>
                <a:gd name="connsiteX9" fmla="*/ 680954 w 1640849"/>
                <a:gd name="connsiteY9" fmla="*/ 702049 h 3398903"/>
                <a:gd name="connsiteX10" fmla="*/ 802259 w 1640849"/>
                <a:gd name="connsiteY10" fmla="*/ 581330 h 3398903"/>
                <a:gd name="connsiteX11" fmla="*/ 880200 w 1640849"/>
                <a:gd name="connsiteY11" fmla="*/ 581330 h 3398903"/>
                <a:gd name="connsiteX12" fmla="*/ 1002092 w 1640849"/>
                <a:gd name="connsiteY12" fmla="*/ 702049 h 3398903"/>
                <a:gd name="connsiteX13" fmla="*/ 1002092 w 1640849"/>
                <a:gd name="connsiteY13" fmla="*/ 1176138 h 3398903"/>
                <a:gd name="connsiteX14" fmla="*/ 1673082 w 1640849"/>
                <a:gd name="connsiteY14" fmla="*/ 1176138 h 3398903"/>
                <a:gd name="connsiteX15" fmla="*/ 1673082 w 1640849"/>
                <a:gd name="connsiteY15" fmla="*/ 629383 h 3398903"/>
                <a:gd name="connsiteX16" fmla="*/ 1040769 w 1640849"/>
                <a:gd name="connsiteY16" fmla="*/ 0 h 3398903"/>
                <a:gd name="connsiteX17" fmla="*/ 632314 w 1640849"/>
                <a:gd name="connsiteY17" fmla="*/ 0 h 3398903"/>
                <a:gd name="connsiteX18" fmla="*/ 1 w 1640849"/>
                <a:gd name="connsiteY18" fmla="*/ 629383 h 3398903"/>
                <a:gd name="connsiteX19" fmla="*/ 1 w 1640849"/>
                <a:gd name="connsiteY19" fmla="*/ 2816988 h 3398903"/>
                <a:gd name="connsiteX20" fmla="*/ 631728 w 1640849"/>
                <a:gd name="connsiteY20" fmla="*/ 3445785 h 3398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640849" h="3398903">
                  <a:moveTo>
                    <a:pt x="631728" y="3445785"/>
                  </a:moveTo>
                  <a:lnTo>
                    <a:pt x="1050145" y="3445785"/>
                  </a:lnTo>
                  <a:cubicBezTo>
                    <a:pt x="1473250" y="3445785"/>
                    <a:pt x="1682458" y="3237748"/>
                    <a:pt x="1682458" y="2816402"/>
                  </a:cubicBezTo>
                  <a:lnTo>
                    <a:pt x="1682458" y="2185261"/>
                  </a:lnTo>
                  <a:lnTo>
                    <a:pt x="1011468" y="2185261"/>
                  </a:lnTo>
                  <a:lnTo>
                    <a:pt x="1011468" y="2744322"/>
                  </a:lnTo>
                  <a:cubicBezTo>
                    <a:pt x="1011468" y="2826950"/>
                    <a:pt x="972205" y="2865041"/>
                    <a:pt x="889576" y="2865041"/>
                  </a:cubicBezTo>
                  <a:lnTo>
                    <a:pt x="802259" y="2865041"/>
                  </a:lnTo>
                  <a:cubicBezTo>
                    <a:pt x="719631" y="2865041"/>
                    <a:pt x="680954" y="2826364"/>
                    <a:pt x="680954" y="2744322"/>
                  </a:cubicBezTo>
                  <a:lnTo>
                    <a:pt x="680954" y="702049"/>
                  </a:lnTo>
                  <a:cubicBezTo>
                    <a:pt x="680954" y="620007"/>
                    <a:pt x="719631" y="581330"/>
                    <a:pt x="802259" y="581330"/>
                  </a:cubicBezTo>
                  <a:lnTo>
                    <a:pt x="880200" y="581330"/>
                  </a:lnTo>
                  <a:cubicBezTo>
                    <a:pt x="962828" y="581330"/>
                    <a:pt x="1002092" y="620007"/>
                    <a:pt x="1002092" y="702049"/>
                  </a:cubicBezTo>
                  <a:lnTo>
                    <a:pt x="1002092" y="1176138"/>
                  </a:lnTo>
                  <a:lnTo>
                    <a:pt x="1673082" y="1176138"/>
                  </a:lnTo>
                  <a:lnTo>
                    <a:pt x="1673082" y="629383"/>
                  </a:lnTo>
                  <a:cubicBezTo>
                    <a:pt x="1673082" y="208622"/>
                    <a:pt x="1463874" y="0"/>
                    <a:pt x="1040769" y="0"/>
                  </a:cubicBezTo>
                  <a:lnTo>
                    <a:pt x="632314" y="0"/>
                  </a:lnTo>
                  <a:cubicBezTo>
                    <a:pt x="209210" y="0"/>
                    <a:pt x="1" y="208036"/>
                    <a:pt x="1" y="629383"/>
                  </a:cubicBezTo>
                  <a:lnTo>
                    <a:pt x="1" y="2816988"/>
                  </a:lnTo>
                  <a:cubicBezTo>
                    <a:pt x="-585" y="3237748"/>
                    <a:pt x="208623" y="3445785"/>
                    <a:pt x="631728" y="3445785"/>
                  </a:cubicBezTo>
                </a:path>
              </a:pathLst>
            </a:custGeom>
            <a:grpFill/>
            <a:ln w="58598" cap="flat">
              <a:noFill/>
              <a:prstDash val="solid"/>
              <a:miter/>
            </a:ln>
          </p:spPr>
          <p:txBody>
            <a:bodyPr rtlCol="0" anchor="ctr"/>
            <a:lstStyle/>
            <a:p>
              <a:endParaRPr lang="en-GB" dirty="0"/>
            </a:p>
          </p:txBody>
        </p:sp>
        <p:sp>
          <p:nvSpPr>
            <p:cNvPr id="52" name="Freeform: Shape 51">
              <a:extLst>
                <a:ext uri="{FF2B5EF4-FFF2-40B4-BE49-F238E27FC236}">
                  <a16:creationId xmlns:a16="http://schemas.microsoft.com/office/drawing/2014/main" id="{14B3A31C-7483-4030-A5FD-CC564348944C}"/>
                </a:ext>
              </a:extLst>
            </p:cNvPr>
            <p:cNvSpPr/>
            <p:nvPr/>
          </p:nvSpPr>
          <p:spPr>
            <a:xfrm>
              <a:off x="1085548" y="350282"/>
              <a:ext cx="1640850" cy="3398903"/>
            </a:xfrm>
            <a:custGeom>
              <a:avLst/>
              <a:gdLst>
                <a:gd name="connsiteX0" fmla="*/ 632313 w 1640849"/>
                <a:gd name="connsiteY0" fmla="*/ 3445785 h 3398903"/>
                <a:gd name="connsiteX1" fmla="*/ 1050730 w 1640849"/>
                <a:gd name="connsiteY1" fmla="*/ 3445785 h 3398903"/>
                <a:gd name="connsiteX2" fmla="*/ 1683043 w 1640849"/>
                <a:gd name="connsiteY2" fmla="*/ 2816402 h 3398903"/>
                <a:gd name="connsiteX3" fmla="*/ 1683043 w 1640849"/>
                <a:gd name="connsiteY3" fmla="*/ 2185261 h 3398903"/>
                <a:gd name="connsiteX4" fmla="*/ 1011467 w 1640849"/>
                <a:gd name="connsiteY4" fmla="*/ 2185261 h 3398903"/>
                <a:gd name="connsiteX5" fmla="*/ 1011467 w 1640849"/>
                <a:gd name="connsiteY5" fmla="*/ 2744322 h 3398903"/>
                <a:gd name="connsiteX6" fmla="*/ 889575 w 1640849"/>
                <a:gd name="connsiteY6" fmla="*/ 2865041 h 3398903"/>
                <a:gd name="connsiteX7" fmla="*/ 802258 w 1640849"/>
                <a:gd name="connsiteY7" fmla="*/ 2865041 h 3398903"/>
                <a:gd name="connsiteX8" fmla="*/ 680953 w 1640849"/>
                <a:gd name="connsiteY8" fmla="*/ 2744322 h 3398903"/>
                <a:gd name="connsiteX9" fmla="*/ 680953 w 1640849"/>
                <a:gd name="connsiteY9" fmla="*/ 702049 h 3398903"/>
                <a:gd name="connsiteX10" fmla="*/ 802258 w 1640849"/>
                <a:gd name="connsiteY10" fmla="*/ 581330 h 3398903"/>
                <a:gd name="connsiteX11" fmla="*/ 880199 w 1640849"/>
                <a:gd name="connsiteY11" fmla="*/ 581330 h 3398903"/>
                <a:gd name="connsiteX12" fmla="*/ 1001504 w 1640849"/>
                <a:gd name="connsiteY12" fmla="*/ 702049 h 3398903"/>
                <a:gd name="connsiteX13" fmla="*/ 1001504 w 1640849"/>
                <a:gd name="connsiteY13" fmla="*/ 1176138 h 3398903"/>
                <a:gd name="connsiteX14" fmla="*/ 1672495 w 1640849"/>
                <a:gd name="connsiteY14" fmla="*/ 1176138 h 3398903"/>
                <a:gd name="connsiteX15" fmla="*/ 1672495 w 1640849"/>
                <a:gd name="connsiteY15" fmla="*/ 629383 h 3398903"/>
                <a:gd name="connsiteX16" fmla="*/ 1040768 w 1640849"/>
                <a:gd name="connsiteY16" fmla="*/ 0 h 3398903"/>
                <a:gd name="connsiteX17" fmla="*/ 632313 w 1640849"/>
                <a:gd name="connsiteY17" fmla="*/ 0 h 3398903"/>
                <a:gd name="connsiteX18" fmla="*/ 0 w 1640849"/>
                <a:gd name="connsiteY18" fmla="*/ 629383 h 3398903"/>
                <a:gd name="connsiteX19" fmla="*/ 0 w 1640849"/>
                <a:gd name="connsiteY19" fmla="*/ 2816988 h 3398903"/>
                <a:gd name="connsiteX20" fmla="*/ 632313 w 1640849"/>
                <a:gd name="connsiteY20" fmla="*/ 3445785 h 3398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640849" h="3398903">
                  <a:moveTo>
                    <a:pt x="632313" y="3445785"/>
                  </a:moveTo>
                  <a:lnTo>
                    <a:pt x="1050730" y="3445785"/>
                  </a:lnTo>
                  <a:cubicBezTo>
                    <a:pt x="1473835" y="3445785"/>
                    <a:pt x="1683043" y="3237748"/>
                    <a:pt x="1683043" y="2816402"/>
                  </a:cubicBezTo>
                  <a:lnTo>
                    <a:pt x="1683043" y="2185261"/>
                  </a:lnTo>
                  <a:lnTo>
                    <a:pt x="1011467" y="2185261"/>
                  </a:lnTo>
                  <a:lnTo>
                    <a:pt x="1011467" y="2744322"/>
                  </a:lnTo>
                  <a:cubicBezTo>
                    <a:pt x="1011467" y="2826950"/>
                    <a:pt x="972790" y="2865041"/>
                    <a:pt x="889575" y="2865041"/>
                  </a:cubicBezTo>
                  <a:lnTo>
                    <a:pt x="802258" y="2865041"/>
                  </a:lnTo>
                  <a:cubicBezTo>
                    <a:pt x="719630" y="2865041"/>
                    <a:pt x="680953" y="2826364"/>
                    <a:pt x="680953" y="2744322"/>
                  </a:cubicBezTo>
                  <a:lnTo>
                    <a:pt x="680953" y="702049"/>
                  </a:lnTo>
                  <a:cubicBezTo>
                    <a:pt x="680953" y="620007"/>
                    <a:pt x="719630" y="581330"/>
                    <a:pt x="802258" y="581330"/>
                  </a:cubicBezTo>
                  <a:lnTo>
                    <a:pt x="880199" y="581330"/>
                  </a:lnTo>
                  <a:cubicBezTo>
                    <a:pt x="962827" y="581330"/>
                    <a:pt x="1001504" y="620007"/>
                    <a:pt x="1001504" y="702049"/>
                  </a:cubicBezTo>
                  <a:lnTo>
                    <a:pt x="1001504" y="1176138"/>
                  </a:lnTo>
                  <a:lnTo>
                    <a:pt x="1672495" y="1176138"/>
                  </a:lnTo>
                  <a:lnTo>
                    <a:pt x="1672495" y="629383"/>
                  </a:lnTo>
                  <a:cubicBezTo>
                    <a:pt x="1673081" y="208036"/>
                    <a:pt x="1463872" y="0"/>
                    <a:pt x="1040768" y="0"/>
                  </a:cubicBezTo>
                  <a:lnTo>
                    <a:pt x="632313" y="0"/>
                  </a:lnTo>
                  <a:cubicBezTo>
                    <a:pt x="209208" y="0"/>
                    <a:pt x="0" y="208036"/>
                    <a:pt x="0" y="629383"/>
                  </a:cubicBezTo>
                  <a:lnTo>
                    <a:pt x="0" y="2816988"/>
                  </a:lnTo>
                  <a:cubicBezTo>
                    <a:pt x="0" y="3237748"/>
                    <a:pt x="209208" y="3445785"/>
                    <a:pt x="632313" y="3445785"/>
                  </a:cubicBezTo>
                </a:path>
              </a:pathLst>
            </a:custGeom>
            <a:grpFill/>
            <a:ln w="58598" cap="flat">
              <a:noFill/>
              <a:prstDash val="solid"/>
              <a:miter/>
            </a:ln>
          </p:spPr>
          <p:txBody>
            <a:bodyPr rtlCol="0" anchor="ctr"/>
            <a:lstStyle/>
            <a:p>
              <a:endParaRPr lang="en-GB" dirty="0"/>
            </a:p>
          </p:txBody>
        </p:sp>
        <p:sp>
          <p:nvSpPr>
            <p:cNvPr id="53" name="Freeform: Shape 52">
              <a:extLst>
                <a:ext uri="{FF2B5EF4-FFF2-40B4-BE49-F238E27FC236}">
                  <a16:creationId xmlns:a16="http://schemas.microsoft.com/office/drawing/2014/main" id="{26B43FEB-0118-4696-99FE-7300AC872487}"/>
                </a:ext>
              </a:extLst>
            </p:cNvPr>
            <p:cNvSpPr/>
            <p:nvPr/>
          </p:nvSpPr>
          <p:spPr>
            <a:xfrm>
              <a:off x="9407000" y="350282"/>
              <a:ext cx="1699452" cy="3398903"/>
            </a:xfrm>
            <a:custGeom>
              <a:avLst/>
              <a:gdLst>
                <a:gd name="connsiteX0" fmla="*/ 1021429 w 1699451"/>
                <a:gd name="connsiteY0" fmla="*/ 2744322 h 3398903"/>
                <a:gd name="connsiteX1" fmla="*/ 900123 w 1699451"/>
                <a:gd name="connsiteY1" fmla="*/ 2865041 h 3398903"/>
                <a:gd name="connsiteX2" fmla="*/ 802844 w 1699451"/>
                <a:gd name="connsiteY2" fmla="*/ 2865041 h 3398903"/>
                <a:gd name="connsiteX3" fmla="*/ 681539 w 1699451"/>
                <a:gd name="connsiteY3" fmla="*/ 2744322 h 3398903"/>
                <a:gd name="connsiteX4" fmla="*/ 681539 w 1699451"/>
                <a:gd name="connsiteY4" fmla="*/ 702049 h 3398903"/>
                <a:gd name="connsiteX5" fmla="*/ 802844 w 1699451"/>
                <a:gd name="connsiteY5" fmla="*/ 581330 h 3398903"/>
                <a:gd name="connsiteX6" fmla="*/ 900123 w 1699451"/>
                <a:gd name="connsiteY6" fmla="*/ 581330 h 3398903"/>
                <a:gd name="connsiteX7" fmla="*/ 1021429 w 1699451"/>
                <a:gd name="connsiteY7" fmla="*/ 702049 h 3398903"/>
                <a:gd name="connsiteX8" fmla="*/ 1021429 w 1699451"/>
                <a:gd name="connsiteY8" fmla="*/ 2744322 h 3398903"/>
                <a:gd name="connsiteX9" fmla="*/ 1702382 w 1699451"/>
                <a:gd name="connsiteY9" fmla="*/ 2816988 h 3398903"/>
                <a:gd name="connsiteX10" fmla="*/ 1702382 w 1699451"/>
                <a:gd name="connsiteY10" fmla="*/ 629383 h 3398903"/>
                <a:gd name="connsiteX11" fmla="*/ 1070068 w 1699451"/>
                <a:gd name="connsiteY11" fmla="*/ 0 h 3398903"/>
                <a:gd name="connsiteX12" fmla="*/ 632313 w 1699451"/>
                <a:gd name="connsiteY12" fmla="*/ 0 h 3398903"/>
                <a:gd name="connsiteX13" fmla="*/ 0 w 1699451"/>
                <a:gd name="connsiteY13" fmla="*/ 629383 h 3398903"/>
                <a:gd name="connsiteX14" fmla="*/ 0 w 1699451"/>
                <a:gd name="connsiteY14" fmla="*/ 2816988 h 3398903"/>
                <a:gd name="connsiteX15" fmla="*/ 632313 w 1699451"/>
                <a:gd name="connsiteY15" fmla="*/ 3446371 h 3398903"/>
                <a:gd name="connsiteX16" fmla="*/ 1070068 w 1699451"/>
                <a:gd name="connsiteY16" fmla="*/ 3446371 h 3398903"/>
                <a:gd name="connsiteX17" fmla="*/ 1702382 w 1699451"/>
                <a:gd name="connsiteY17" fmla="*/ 2816988 h 3398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699451" h="3398903">
                  <a:moveTo>
                    <a:pt x="1021429" y="2744322"/>
                  </a:moveTo>
                  <a:cubicBezTo>
                    <a:pt x="1021429" y="2826950"/>
                    <a:pt x="982752" y="2865041"/>
                    <a:pt x="900123" y="2865041"/>
                  </a:cubicBezTo>
                  <a:lnTo>
                    <a:pt x="802844" y="2865041"/>
                  </a:lnTo>
                  <a:cubicBezTo>
                    <a:pt x="720215" y="2865041"/>
                    <a:pt x="681539" y="2826364"/>
                    <a:pt x="681539" y="2744322"/>
                  </a:cubicBezTo>
                  <a:lnTo>
                    <a:pt x="681539" y="702049"/>
                  </a:lnTo>
                  <a:cubicBezTo>
                    <a:pt x="681539" y="620007"/>
                    <a:pt x="720215" y="581330"/>
                    <a:pt x="802844" y="581330"/>
                  </a:cubicBezTo>
                  <a:lnTo>
                    <a:pt x="900123" y="581330"/>
                  </a:lnTo>
                  <a:cubicBezTo>
                    <a:pt x="982752" y="581330"/>
                    <a:pt x="1021429" y="620007"/>
                    <a:pt x="1021429" y="702049"/>
                  </a:cubicBezTo>
                  <a:lnTo>
                    <a:pt x="1021429" y="2744322"/>
                  </a:lnTo>
                  <a:close/>
                  <a:moveTo>
                    <a:pt x="1702382" y="2816988"/>
                  </a:moveTo>
                  <a:lnTo>
                    <a:pt x="1702382" y="629383"/>
                  </a:lnTo>
                  <a:cubicBezTo>
                    <a:pt x="1702382" y="208622"/>
                    <a:pt x="1493173" y="0"/>
                    <a:pt x="1070068" y="0"/>
                  </a:cubicBezTo>
                  <a:lnTo>
                    <a:pt x="632313" y="0"/>
                  </a:lnTo>
                  <a:cubicBezTo>
                    <a:pt x="209209" y="0"/>
                    <a:pt x="0" y="208036"/>
                    <a:pt x="0" y="629383"/>
                  </a:cubicBezTo>
                  <a:lnTo>
                    <a:pt x="0" y="2816988"/>
                  </a:lnTo>
                  <a:cubicBezTo>
                    <a:pt x="0" y="3238334"/>
                    <a:pt x="209209" y="3446371"/>
                    <a:pt x="632313" y="3446371"/>
                  </a:cubicBezTo>
                  <a:lnTo>
                    <a:pt x="1070068" y="3446371"/>
                  </a:lnTo>
                  <a:cubicBezTo>
                    <a:pt x="1493173" y="3445785"/>
                    <a:pt x="1702382" y="3237748"/>
                    <a:pt x="1702382" y="2816988"/>
                  </a:cubicBezTo>
                </a:path>
              </a:pathLst>
            </a:custGeom>
            <a:grpFill/>
            <a:ln w="58598" cap="flat">
              <a:noFill/>
              <a:prstDash val="solid"/>
              <a:miter/>
            </a:ln>
          </p:spPr>
          <p:txBody>
            <a:bodyPr rtlCol="0" anchor="ctr"/>
            <a:lstStyle/>
            <a:p>
              <a:endParaRPr lang="en-GB" dirty="0"/>
            </a:p>
          </p:txBody>
        </p:sp>
        <p:sp>
          <p:nvSpPr>
            <p:cNvPr id="54" name="Freeform: Shape 53">
              <a:extLst>
                <a:ext uri="{FF2B5EF4-FFF2-40B4-BE49-F238E27FC236}">
                  <a16:creationId xmlns:a16="http://schemas.microsoft.com/office/drawing/2014/main" id="{A41E610B-48CC-4526-9044-AC5B12B6539B}"/>
                </a:ext>
              </a:extLst>
            </p:cNvPr>
            <p:cNvSpPr/>
            <p:nvPr/>
          </p:nvSpPr>
          <p:spPr>
            <a:xfrm>
              <a:off x="3104379" y="379583"/>
              <a:ext cx="1816655" cy="3340301"/>
            </a:xfrm>
            <a:custGeom>
              <a:avLst/>
              <a:gdLst>
                <a:gd name="connsiteX0" fmla="*/ 1031391 w 1816655"/>
                <a:gd name="connsiteY0" fmla="*/ 2303636 h 3340301"/>
                <a:gd name="connsiteX1" fmla="*/ 729592 w 1816655"/>
                <a:gd name="connsiteY1" fmla="*/ 2303636 h 3340301"/>
                <a:gd name="connsiteX2" fmla="*/ 880199 w 1816655"/>
                <a:gd name="connsiteY2" fmla="*/ 827457 h 3340301"/>
                <a:gd name="connsiteX3" fmla="*/ 1031391 w 1816655"/>
                <a:gd name="connsiteY3" fmla="*/ 2303636 h 3340301"/>
                <a:gd name="connsiteX4" fmla="*/ 1823687 w 1816655"/>
                <a:gd name="connsiteY4" fmla="*/ 3387769 h 3340301"/>
                <a:gd name="connsiteX5" fmla="*/ 1376556 w 1816655"/>
                <a:gd name="connsiteY5" fmla="*/ 0 h 3340301"/>
                <a:gd name="connsiteX6" fmla="*/ 447132 w 1816655"/>
                <a:gd name="connsiteY6" fmla="*/ 0 h 3340301"/>
                <a:gd name="connsiteX7" fmla="*/ 0 w 1816655"/>
                <a:gd name="connsiteY7" fmla="*/ 3387769 h 3340301"/>
                <a:gd name="connsiteX8" fmla="*/ 617663 w 1816655"/>
                <a:gd name="connsiteY8" fmla="*/ 3387769 h 3340301"/>
                <a:gd name="connsiteX9" fmla="*/ 666302 w 1816655"/>
                <a:gd name="connsiteY9" fmla="*/ 2894342 h 3340301"/>
                <a:gd name="connsiteX10" fmla="*/ 1094095 w 1816655"/>
                <a:gd name="connsiteY10" fmla="*/ 2894342 h 3340301"/>
                <a:gd name="connsiteX11" fmla="*/ 1147423 w 1816655"/>
                <a:gd name="connsiteY11" fmla="*/ 3387769 h 3340301"/>
                <a:gd name="connsiteX12" fmla="*/ 1823687 w 1816655"/>
                <a:gd name="connsiteY12" fmla="*/ 3387769 h 3340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816655" h="3340301">
                  <a:moveTo>
                    <a:pt x="1031391" y="2303636"/>
                  </a:moveTo>
                  <a:lnTo>
                    <a:pt x="729592" y="2303636"/>
                  </a:lnTo>
                  <a:lnTo>
                    <a:pt x="880199" y="827457"/>
                  </a:lnTo>
                  <a:lnTo>
                    <a:pt x="1031391" y="2303636"/>
                  </a:lnTo>
                  <a:close/>
                  <a:moveTo>
                    <a:pt x="1823687" y="3387769"/>
                  </a:moveTo>
                  <a:lnTo>
                    <a:pt x="1376556" y="0"/>
                  </a:lnTo>
                  <a:lnTo>
                    <a:pt x="447132" y="0"/>
                  </a:lnTo>
                  <a:lnTo>
                    <a:pt x="0" y="3387769"/>
                  </a:lnTo>
                  <a:lnTo>
                    <a:pt x="617663" y="3387769"/>
                  </a:lnTo>
                  <a:lnTo>
                    <a:pt x="666302" y="2894342"/>
                  </a:lnTo>
                  <a:lnTo>
                    <a:pt x="1094095" y="2894342"/>
                  </a:lnTo>
                  <a:lnTo>
                    <a:pt x="1147423" y="3387769"/>
                  </a:lnTo>
                  <a:lnTo>
                    <a:pt x="1823687" y="3387769"/>
                  </a:lnTo>
                  <a:close/>
                </a:path>
              </a:pathLst>
            </a:custGeom>
            <a:grpFill/>
            <a:ln w="58598" cap="flat">
              <a:noFill/>
              <a:prstDash val="solid"/>
              <a:miter/>
            </a:ln>
          </p:spPr>
          <p:txBody>
            <a:bodyPr rtlCol="0" anchor="ctr"/>
            <a:lstStyle/>
            <a:p>
              <a:endParaRPr lang="en-GB" dirty="0"/>
            </a:p>
          </p:txBody>
        </p:sp>
      </p:grpSp>
      <p:grpSp>
        <p:nvGrpSpPr>
          <p:cNvPr id="27" name="Group 26">
            <a:extLst>
              <a:ext uri="{FF2B5EF4-FFF2-40B4-BE49-F238E27FC236}">
                <a16:creationId xmlns:a16="http://schemas.microsoft.com/office/drawing/2014/main" id="{8C0C4FC7-A718-4156-BDD8-8F62E5B6266B}"/>
              </a:ext>
            </a:extLst>
          </p:cNvPr>
          <p:cNvGrpSpPr/>
          <p:nvPr userDrawn="1"/>
        </p:nvGrpSpPr>
        <p:grpSpPr>
          <a:xfrm>
            <a:off x="1085548" y="5530216"/>
            <a:ext cx="1263401" cy="461373"/>
            <a:chOff x="559048" y="5530216"/>
            <a:chExt cx="1263401" cy="461373"/>
          </a:xfrm>
        </p:grpSpPr>
        <p:grpSp>
          <p:nvGrpSpPr>
            <p:cNvPr id="28" name="Group 27">
              <a:extLst>
                <a:ext uri="{FF2B5EF4-FFF2-40B4-BE49-F238E27FC236}">
                  <a16:creationId xmlns:a16="http://schemas.microsoft.com/office/drawing/2014/main" id="{01BB0157-99BD-4AF7-BBBF-0984EDD947F6}"/>
                </a:ext>
              </a:extLst>
            </p:cNvPr>
            <p:cNvGrpSpPr/>
            <p:nvPr userDrawn="1"/>
          </p:nvGrpSpPr>
          <p:grpSpPr>
            <a:xfrm>
              <a:off x="559049" y="5773489"/>
              <a:ext cx="1263400" cy="218100"/>
              <a:chOff x="1514005" y="5788895"/>
              <a:chExt cx="1533617" cy="264748"/>
            </a:xfrm>
            <a:solidFill>
              <a:schemeClr val="accent1"/>
            </a:solidFill>
          </p:grpSpPr>
          <p:pic>
            <p:nvPicPr>
              <p:cNvPr id="30" name="Graphic 29">
                <a:hlinkClick r:id="rId4"/>
                <a:extLst>
                  <a:ext uri="{FF2B5EF4-FFF2-40B4-BE49-F238E27FC236}">
                    <a16:creationId xmlns:a16="http://schemas.microsoft.com/office/drawing/2014/main" id="{D3037A7F-7F86-4ABF-9400-C97AC6490F9A}"/>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1514005" y="5846800"/>
                <a:ext cx="186171" cy="148937"/>
              </a:xfrm>
              <a:prstGeom prst="rect">
                <a:avLst/>
              </a:prstGeom>
            </p:spPr>
          </p:pic>
          <p:pic>
            <p:nvPicPr>
              <p:cNvPr id="31" name="Graphic 30">
                <a:hlinkClick r:id="rId7"/>
                <a:extLst>
                  <a:ext uri="{FF2B5EF4-FFF2-40B4-BE49-F238E27FC236}">
                    <a16:creationId xmlns:a16="http://schemas.microsoft.com/office/drawing/2014/main" id="{D929F430-E17E-44D8-9235-A66064348E7F}"/>
                  </a:ext>
                </a:extLst>
              </p:cNvPr>
              <p:cNvPicPr>
                <a:picLocks noChangeAspect="1"/>
              </p:cNvPicPr>
              <p:nvPr userDrawn="1"/>
            </p:nvPicPr>
            <p:blipFill>
              <a:blip r:embed="rId8">
                <a:extLst>
                  <a:ext uri="{96DAC541-7B7A-43D3-8B79-37D633B846F1}">
                    <asvg:svgBlip xmlns:asvg="http://schemas.microsoft.com/office/drawing/2016/SVG/main" r:embed="rId9"/>
                  </a:ext>
                </a:extLst>
              </a:blip>
              <a:stretch>
                <a:fillRect/>
              </a:stretch>
            </p:blipFill>
            <p:spPr>
              <a:xfrm>
                <a:off x="1775427" y="5825098"/>
                <a:ext cx="102583" cy="192343"/>
              </a:xfrm>
              <a:prstGeom prst="rect">
                <a:avLst/>
              </a:prstGeom>
            </p:spPr>
          </p:pic>
          <p:pic>
            <p:nvPicPr>
              <p:cNvPr id="32" name="Graphic 31">
                <a:hlinkClick r:id="rId10"/>
                <a:extLst>
                  <a:ext uri="{FF2B5EF4-FFF2-40B4-BE49-F238E27FC236}">
                    <a16:creationId xmlns:a16="http://schemas.microsoft.com/office/drawing/2014/main" id="{D4648A2B-07A8-4EC5-94A2-AE87E2D32730}"/>
                  </a:ext>
                </a:extLst>
              </p:cNvPr>
              <p:cNvPicPr>
                <a:picLocks noChangeAspect="1"/>
              </p:cNvPicPr>
              <p:nvPr userDrawn="1"/>
            </p:nvPicPr>
            <p:blipFill>
              <a:blip r:embed="rId11">
                <a:extLst>
                  <a:ext uri="{96DAC541-7B7A-43D3-8B79-37D633B846F1}">
                    <asvg:svgBlip xmlns:asvg="http://schemas.microsoft.com/office/drawing/2016/SVG/main" r:embed="rId12"/>
                  </a:ext>
                </a:extLst>
              </a:blip>
              <a:stretch>
                <a:fillRect/>
              </a:stretch>
            </p:blipFill>
            <p:spPr>
              <a:xfrm>
                <a:off x="1969918" y="5844002"/>
                <a:ext cx="206045" cy="154534"/>
              </a:xfrm>
              <a:prstGeom prst="rect">
                <a:avLst/>
              </a:prstGeom>
            </p:spPr>
          </p:pic>
          <p:pic>
            <p:nvPicPr>
              <p:cNvPr id="33" name="Graphic 32">
                <a:hlinkClick r:id="rId13"/>
                <a:extLst>
                  <a:ext uri="{FF2B5EF4-FFF2-40B4-BE49-F238E27FC236}">
                    <a16:creationId xmlns:a16="http://schemas.microsoft.com/office/drawing/2014/main" id="{E6FC0527-A36D-41F6-A9ED-223038D5E8D8}"/>
                  </a:ext>
                </a:extLst>
              </p:cNvPr>
              <p:cNvPicPr>
                <a:picLocks noChangeAspect="1"/>
              </p:cNvPicPr>
              <p:nvPr userDrawn="1"/>
            </p:nvPicPr>
            <p:blipFill>
              <a:blip r:embed="rId14">
                <a:extLst>
                  <a:ext uri="{96DAC541-7B7A-43D3-8B79-37D633B846F1}">
                    <asvg:svgBlip xmlns:asvg="http://schemas.microsoft.com/office/drawing/2016/SVG/main" r:embed="rId15"/>
                  </a:ext>
                </a:extLst>
              </a:blip>
              <a:stretch>
                <a:fillRect/>
              </a:stretch>
            </p:blipFill>
            <p:spPr>
              <a:xfrm>
                <a:off x="2575529" y="5831663"/>
                <a:ext cx="168012" cy="179213"/>
              </a:xfrm>
              <a:prstGeom prst="rect">
                <a:avLst/>
              </a:prstGeom>
            </p:spPr>
          </p:pic>
          <p:pic>
            <p:nvPicPr>
              <p:cNvPr id="34" name="Graphic 33">
                <a:hlinkClick r:id="rId16"/>
                <a:extLst>
                  <a:ext uri="{FF2B5EF4-FFF2-40B4-BE49-F238E27FC236}">
                    <a16:creationId xmlns:a16="http://schemas.microsoft.com/office/drawing/2014/main" id="{87955005-1D56-46C5-B7B1-BA755DB03D70}"/>
                  </a:ext>
                </a:extLst>
              </p:cNvPr>
              <p:cNvPicPr>
                <a:picLocks noChangeAspect="1"/>
              </p:cNvPicPr>
              <p:nvPr userDrawn="1"/>
            </p:nvPicPr>
            <p:blipFill>
              <a:blip r:embed="rId17">
                <a:extLst>
                  <a:ext uri="{96DAC541-7B7A-43D3-8B79-37D633B846F1}">
                    <asvg:svgBlip xmlns:asvg="http://schemas.microsoft.com/office/drawing/2016/SVG/main" r:embed="rId18"/>
                  </a:ext>
                </a:extLst>
              </a:blip>
              <a:stretch>
                <a:fillRect/>
              </a:stretch>
            </p:blipFill>
            <p:spPr>
              <a:xfrm>
                <a:off x="2292666" y="5838261"/>
                <a:ext cx="166016" cy="166016"/>
              </a:xfrm>
              <a:prstGeom prst="rect">
                <a:avLst/>
              </a:prstGeom>
            </p:spPr>
          </p:pic>
          <p:pic>
            <p:nvPicPr>
              <p:cNvPr id="35" name="Graphic 34">
                <a:hlinkClick r:id="rId19"/>
                <a:extLst>
                  <a:ext uri="{FF2B5EF4-FFF2-40B4-BE49-F238E27FC236}">
                    <a16:creationId xmlns:a16="http://schemas.microsoft.com/office/drawing/2014/main" id="{D6D5BA75-170B-494B-BC06-A13238ABB059}"/>
                  </a:ext>
                </a:extLst>
              </p:cNvPr>
              <p:cNvPicPr>
                <a:picLocks noChangeAspect="1"/>
              </p:cNvPicPr>
              <p:nvPr userDrawn="1"/>
            </p:nvPicPr>
            <p:blipFill>
              <a:blip r:embed="rId20">
                <a:extLst>
                  <a:ext uri="{96DAC541-7B7A-43D3-8B79-37D633B846F1}">
                    <asvg:svgBlip xmlns:asvg="http://schemas.microsoft.com/office/drawing/2016/SVG/main" r:embed="rId21"/>
                  </a:ext>
                </a:extLst>
              </a:blip>
              <a:stretch>
                <a:fillRect/>
              </a:stretch>
            </p:blipFill>
            <p:spPr>
              <a:xfrm>
                <a:off x="2826999" y="5788895"/>
                <a:ext cx="220623" cy="264748"/>
              </a:xfrm>
              <a:prstGeom prst="rect">
                <a:avLst/>
              </a:prstGeom>
            </p:spPr>
          </p:pic>
        </p:grpSp>
        <p:pic>
          <p:nvPicPr>
            <p:cNvPr id="29" name="Graphic 28">
              <a:hlinkClick r:id="rId22"/>
              <a:extLst>
                <a:ext uri="{FF2B5EF4-FFF2-40B4-BE49-F238E27FC236}">
                  <a16:creationId xmlns:a16="http://schemas.microsoft.com/office/drawing/2014/main" id="{A3FA5C1B-08DE-45B7-8186-197B9CA5D9F8}"/>
                </a:ext>
              </a:extLst>
            </p:cNvPr>
            <p:cNvPicPr>
              <a:picLocks noChangeAspect="1"/>
            </p:cNvPicPr>
            <p:nvPr userDrawn="1"/>
          </p:nvPicPr>
          <p:blipFill>
            <a:blip r:embed="rId23">
              <a:extLst>
                <a:ext uri="{96DAC541-7B7A-43D3-8B79-37D633B846F1}">
                  <asvg:svgBlip xmlns:asvg="http://schemas.microsoft.com/office/drawing/2016/SVG/main" r:embed="rId24"/>
                </a:ext>
              </a:extLst>
            </a:blip>
            <a:stretch>
              <a:fillRect/>
            </a:stretch>
          </p:blipFill>
          <p:spPr>
            <a:xfrm>
              <a:off x="559048" y="5530216"/>
              <a:ext cx="1263400" cy="178362"/>
            </a:xfrm>
            <a:prstGeom prst="rect">
              <a:avLst/>
            </a:prstGeom>
          </p:spPr>
        </p:pic>
      </p:grpSp>
    </p:spTree>
    <p:extLst>
      <p:ext uri="{BB962C8B-B14F-4D97-AF65-F5344CB8AC3E}">
        <p14:creationId xmlns:p14="http://schemas.microsoft.com/office/powerpoint/2010/main" val="2199984882"/>
      </p:ext>
    </p:extLst>
  </p:cSld>
  <p:clrMapOvr>
    <a:masterClrMapping/>
  </p:clrMapOvr>
  <p:extLst>
    <p:ext uri="{DCECCB84-F9BA-43D5-87BE-67443E8EF086}">
      <p15:sldGuideLst xmlns:p15="http://schemas.microsoft.com/office/powerpoint/2012/main"/>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preserve="1">
  <p:cSld name="Back Page 3">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BF1ADD7B-DF48-4D30-B00D-70AC1C3802B0}"/>
              </a:ext>
            </a:extLst>
          </p:cNvPr>
          <p:cNvPicPr>
            <a:picLocks/>
          </p:cNvPicPr>
          <p:nvPr userDrawn="1"/>
        </p:nvPicPr>
        <p:blipFill rotWithShape="1">
          <a:blip r:embed="rId2" cstate="screen">
            <a:alphaModFix amt="75000"/>
            <a:extLst>
              <a:ext uri="{28A0092B-C50C-407E-A947-70E740481C1C}">
                <a14:useLocalDpi xmlns:a14="http://schemas.microsoft.com/office/drawing/2010/main"/>
              </a:ext>
            </a:extLst>
          </a:blip>
          <a:srcRect l="733" t="807" b="74"/>
          <a:stretch/>
        </p:blipFill>
        <p:spPr>
          <a:xfrm>
            <a:off x="0" y="0"/>
            <a:ext cx="12192000" cy="6858000"/>
          </a:xfrm>
          <a:prstGeom prst="rect">
            <a:avLst/>
          </a:prstGeom>
        </p:spPr>
      </p:pic>
      <p:sp>
        <p:nvSpPr>
          <p:cNvPr id="28" name="TextBox 27">
            <a:extLst>
              <a:ext uri="{FF2B5EF4-FFF2-40B4-BE49-F238E27FC236}">
                <a16:creationId xmlns:a16="http://schemas.microsoft.com/office/drawing/2014/main" id="{C5C6EC8D-3D7D-4340-90DE-31B6CB20EE71}"/>
              </a:ext>
            </a:extLst>
          </p:cNvPr>
          <p:cNvSpPr txBox="1"/>
          <p:nvPr userDrawn="1"/>
        </p:nvSpPr>
        <p:spPr>
          <a:xfrm>
            <a:off x="550863" y="6486685"/>
            <a:ext cx="4929135" cy="123111"/>
          </a:xfrm>
          <a:prstGeom prst="rect">
            <a:avLst/>
          </a:prstGeom>
          <a:noFill/>
        </p:spPr>
        <p:txBody>
          <a:bodyPr wrap="square" lIns="0" tIns="0" rIns="0" bIns="0" rtlCol="0">
            <a:spAutoFit/>
          </a:bodyPr>
          <a:lstStyle/>
          <a:p>
            <a:pPr marL="0" marR="0" lvl="0" indent="0" algn="l" defTabSz="108834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rPr>
              <a:t>© 2022 The Capital Markets Company. Capco Confidential. All rights reserved.</a:t>
            </a:r>
          </a:p>
        </p:txBody>
      </p:sp>
      <p:pic>
        <p:nvPicPr>
          <p:cNvPr id="43" name="Graphic 42">
            <a:extLst>
              <a:ext uri="{FF2B5EF4-FFF2-40B4-BE49-F238E27FC236}">
                <a16:creationId xmlns:a16="http://schemas.microsoft.com/office/drawing/2014/main" id="{2A144763-C616-41A4-AA80-FA2D963F7C8D}"/>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9591446" y="5451047"/>
            <a:ext cx="1515005" cy="768653"/>
          </a:xfrm>
          <a:prstGeom prst="rect">
            <a:avLst/>
          </a:prstGeom>
        </p:spPr>
      </p:pic>
      <p:grpSp>
        <p:nvGrpSpPr>
          <p:cNvPr id="52" name="Group 51">
            <a:extLst>
              <a:ext uri="{FF2B5EF4-FFF2-40B4-BE49-F238E27FC236}">
                <a16:creationId xmlns:a16="http://schemas.microsoft.com/office/drawing/2014/main" id="{F7FA3CB8-460B-48C8-BDC3-18746CE4B90C}"/>
              </a:ext>
            </a:extLst>
          </p:cNvPr>
          <p:cNvGrpSpPr/>
          <p:nvPr userDrawn="1"/>
        </p:nvGrpSpPr>
        <p:grpSpPr>
          <a:xfrm>
            <a:off x="1085548" y="350282"/>
            <a:ext cx="10020904" cy="3398903"/>
            <a:chOff x="1085548" y="350282"/>
            <a:chExt cx="10020904" cy="3398903"/>
          </a:xfrm>
          <a:solidFill>
            <a:schemeClr val="tx1">
              <a:alpha val="10000"/>
            </a:schemeClr>
          </a:solidFill>
        </p:grpSpPr>
        <p:sp>
          <p:nvSpPr>
            <p:cNvPr id="53" name="Freeform: Shape 52">
              <a:extLst>
                <a:ext uri="{FF2B5EF4-FFF2-40B4-BE49-F238E27FC236}">
                  <a16:creationId xmlns:a16="http://schemas.microsoft.com/office/drawing/2014/main" id="{8EEADBC9-33D6-4D8A-9982-4EE9AD234FD5}"/>
                </a:ext>
              </a:extLst>
            </p:cNvPr>
            <p:cNvSpPr/>
            <p:nvPr/>
          </p:nvSpPr>
          <p:spPr>
            <a:xfrm>
              <a:off x="5301360" y="379583"/>
              <a:ext cx="1582248" cy="3340301"/>
            </a:xfrm>
            <a:custGeom>
              <a:avLst/>
              <a:gdLst>
                <a:gd name="connsiteX0" fmla="*/ 948177 w 1582248"/>
                <a:gd name="connsiteY0" fmla="*/ 1509582 h 3340301"/>
                <a:gd name="connsiteX1" fmla="*/ 826871 w 1582248"/>
                <a:gd name="connsiteY1" fmla="*/ 1630888 h 3340301"/>
                <a:gd name="connsiteX2" fmla="*/ 680952 w 1582248"/>
                <a:gd name="connsiteY2" fmla="*/ 1630888 h 3340301"/>
                <a:gd name="connsiteX3" fmla="*/ 680952 w 1582248"/>
                <a:gd name="connsiteY3" fmla="*/ 580744 h 3340301"/>
                <a:gd name="connsiteX4" fmla="*/ 826871 w 1582248"/>
                <a:gd name="connsiteY4" fmla="*/ 580744 h 3340301"/>
                <a:gd name="connsiteX5" fmla="*/ 948177 w 1582248"/>
                <a:gd name="connsiteY5" fmla="*/ 701463 h 3340301"/>
                <a:gd name="connsiteX6" fmla="*/ 948177 w 1582248"/>
                <a:gd name="connsiteY6" fmla="*/ 1509582 h 3340301"/>
                <a:gd name="connsiteX7" fmla="*/ 1629129 w 1582248"/>
                <a:gd name="connsiteY7" fmla="*/ 1582248 h 3340301"/>
                <a:gd name="connsiteX8" fmla="*/ 1629129 w 1582248"/>
                <a:gd name="connsiteY8" fmla="*/ 628797 h 3340301"/>
                <a:gd name="connsiteX9" fmla="*/ 996816 w 1582248"/>
                <a:gd name="connsiteY9" fmla="*/ 0 h 3340301"/>
                <a:gd name="connsiteX10" fmla="*/ 0 w 1582248"/>
                <a:gd name="connsiteY10" fmla="*/ 0 h 3340301"/>
                <a:gd name="connsiteX11" fmla="*/ 0 w 1582248"/>
                <a:gd name="connsiteY11" fmla="*/ 3387769 h 3340301"/>
                <a:gd name="connsiteX12" fmla="*/ 680952 w 1582248"/>
                <a:gd name="connsiteY12" fmla="*/ 3387769 h 3340301"/>
                <a:gd name="connsiteX13" fmla="*/ 680952 w 1582248"/>
                <a:gd name="connsiteY13" fmla="*/ 2211631 h 3340301"/>
                <a:gd name="connsiteX14" fmla="*/ 996816 w 1582248"/>
                <a:gd name="connsiteY14" fmla="*/ 2211631 h 3340301"/>
                <a:gd name="connsiteX15" fmla="*/ 1629129 w 1582248"/>
                <a:gd name="connsiteY15" fmla="*/ 1582248 h 3340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582248" h="3340301">
                  <a:moveTo>
                    <a:pt x="948177" y="1509582"/>
                  </a:moveTo>
                  <a:cubicBezTo>
                    <a:pt x="948177" y="1591624"/>
                    <a:pt x="908913" y="1630888"/>
                    <a:pt x="826871" y="1630888"/>
                  </a:cubicBezTo>
                  <a:lnTo>
                    <a:pt x="680952" y="1630888"/>
                  </a:lnTo>
                  <a:lnTo>
                    <a:pt x="680952" y="580744"/>
                  </a:lnTo>
                  <a:lnTo>
                    <a:pt x="826871" y="580744"/>
                  </a:lnTo>
                  <a:cubicBezTo>
                    <a:pt x="909499" y="580744"/>
                    <a:pt x="948177" y="619421"/>
                    <a:pt x="948177" y="701463"/>
                  </a:cubicBezTo>
                  <a:lnTo>
                    <a:pt x="948177" y="1509582"/>
                  </a:lnTo>
                  <a:close/>
                  <a:moveTo>
                    <a:pt x="1629129" y="1582248"/>
                  </a:moveTo>
                  <a:lnTo>
                    <a:pt x="1629129" y="628797"/>
                  </a:lnTo>
                  <a:cubicBezTo>
                    <a:pt x="1629129" y="207450"/>
                    <a:pt x="1419921" y="0"/>
                    <a:pt x="996816" y="0"/>
                  </a:cubicBezTo>
                  <a:lnTo>
                    <a:pt x="0" y="0"/>
                  </a:lnTo>
                  <a:lnTo>
                    <a:pt x="0" y="3387769"/>
                  </a:lnTo>
                  <a:lnTo>
                    <a:pt x="680952" y="3387769"/>
                  </a:lnTo>
                  <a:lnTo>
                    <a:pt x="680952" y="2211631"/>
                  </a:lnTo>
                  <a:lnTo>
                    <a:pt x="996816" y="2211631"/>
                  </a:lnTo>
                  <a:cubicBezTo>
                    <a:pt x="1419921" y="2211631"/>
                    <a:pt x="1629129" y="2003595"/>
                    <a:pt x="1629129" y="1582248"/>
                  </a:cubicBezTo>
                </a:path>
              </a:pathLst>
            </a:custGeom>
            <a:grpFill/>
            <a:ln w="58598" cap="flat">
              <a:noFill/>
              <a:prstDash val="solid"/>
              <a:miter/>
            </a:ln>
          </p:spPr>
          <p:txBody>
            <a:bodyPr rtlCol="0" anchor="ctr"/>
            <a:lstStyle/>
            <a:p>
              <a:endParaRPr lang="en-GB" dirty="0"/>
            </a:p>
          </p:txBody>
        </p:sp>
        <p:sp>
          <p:nvSpPr>
            <p:cNvPr id="54" name="Freeform: Shape 53">
              <a:extLst>
                <a:ext uri="{FF2B5EF4-FFF2-40B4-BE49-F238E27FC236}">
                  <a16:creationId xmlns:a16="http://schemas.microsoft.com/office/drawing/2014/main" id="{C32956BD-0E4F-4E9D-89B4-9D7430113250}"/>
                </a:ext>
              </a:extLst>
            </p:cNvPr>
            <p:cNvSpPr/>
            <p:nvPr/>
          </p:nvSpPr>
          <p:spPr>
            <a:xfrm>
              <a:off x="7319018" y="350282"/>
              <a:ext cx="1640850" cy="3398903"/>
            </a:xfrm>
            <a:custGeom>
              <a:avLst/>
              <a:gdLst>
                <a:gd name="connsiteX0" fmla="*/ 631728 w 1640849"/>
                <a:gd name="connsiteY0" fmla="*/ 3445785 h 3398903"/>
                <a:gd name="connsiteX1" fmla="*/ 1050145 w 1640849"/>
                <a:gd name="connsiteY1" fmla="*/ 3445785 h 3398903"/>
                <a:gd name="connsiteX2" fmla="*/ 1682458 w 1640849"/>
                <a:gd name="connsiteY2" fmla="*/ 2816402 h 3398903"/>
                <a:gd name="connsiteX3" fmla="*/ 1682458 w 1640849"/>
                <a:gd name="connsiteY3" fmla="*/ 2185261 h 3398903"/>
                <a:gd name="connsiteX4" fmla="*/ 1011468 w 1640849"/>
                <a:gd name="connsiteY4" fmla="*/ 2185261 h 3398903"/>
                <a:gd name="connsiteX5" fmla="*/ 1011468 w 1640849"/>
                <a:gd name="connsiteY5" fmla="*/ 2744322 h 3398903"/>
                <a:gd name="connsiteX6" fmla="*/ 889576 w 1640849"/>
                <a:gd name="connsiteY6" fmla="*/ 2865041 h 3398903"/>
                <a:gd name="connsiteX7" fmla="*/ 802259 w 1640849"/>
                <a:gd name="connsiteY7" fmla="*/ 2865041 h 3398903"/>
                <a:gd name="connsiteX8" fmla="*/ 680954 w 1640849"/>
                <a:gd name="connsiteY8" fmla="*/ 2744322 h 3398903"/>
                <a:gd name="connsiteX9" fmla="*/ 680954 w 1640849"/>
                <a:gd name="connsiteY9" fmla="*/ 702049 h 3398903"/>
                <a:gd name="connsiteX10" fmla="*/ 802259 w 1640849"/>
                <a:gd name="connsiteY10" fmla="*/ 581330 h 3398903"/>
                <a:gd name="connsiteX11" fmla="*/ 880200 w 1640849"/>
                <a:gd name="connsiteY11" fmla="*/ 581330 h 3398903"/>
                <a:gd name="connsiteX12" fmla="*/ 1002092 w 1640849"/>
                <a:gd name="connsiteY12" fmla="*/ 702049 h 3398903"/>
                <a:gd name="connsiteX13" fmla="*/ 1002092 w 1640849"/>
                <a:gd name="connsiteY13" fmla="*/ 1176138 h 3398903"/>
                <a:gd name="connsiteX14" fmla="*/ 1673082 w 1640849"/>
                <a:gd name="connsiteY14" fmla="*/ 1176138 h 3398903"/>
                <a:gd name="connsiteX15" fmla="*/ 1673082 w 1640849"/>
                <a:gd name="connsiteY15" fmla="*/ 629383 h 3398903"/>
                <a:gd name="connsiteX16" fmla="*/ 1040769 w 1640849"/>
                <a:gd name="connsiteY16" fmla="*/ 0 h 3398903"/>
                <a:gd name="connsiteX17" fmla="*/ 632314 w 1640849"/>
                <a:gd name="connsiteY17" fmla="*/ 0 h 3398903"/>
                <a:gd name="connsiteX18" fmla="*/ 1 w 1640849"/>
                <a:gd name="connsiteY18" fmla="*/ 629383 h 3398903"/>
                <a:gd name="connsiteX19" fmla="*/ 1 w 1640849"/>
                <a:gd name="connsiteY19" fmla="*/ 2816988 h 3398903"/>
                <a:gd name="connsiteX20" fmla="*/ 631728 w 1640849"/>
                <a:gd name="connsiteY20" fmla="*/ 3445785 h 3398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640849" h="3398903">
                  <a:moveTo>
                    <a:pt x="631728" y="3445785"/>
                  </a:moveTo>
                  <a:lnTo>
                    <a:pt x="1050145" y="3445785"/>
                  </a:lnTo>
                  <a:cubicBezTo>
                    <a:pt x="1473250" y="3445785"/>
                    <a:pt x="1682458" y="3237748"/>
                    <a:pt x="1682458" y="2816402"/>
                  </a:cubicBezTo>
                  <a:lnTo>
                    <a:pt x="1682458" y="2185261"/>
                  </a:lnTo>
                  <a:lnTo>
                    <a:pt x="1011468" y="2185261"/>
                  </a:lnTo>
                  <a:lnTo>
                    <a:pt x="1011468" y="2744322"/>
                  </a:lnTo>
                  <a:cubicBezTo>
                    <a:pt x="1011468" y="2826950"/>
                    <a:pt x="972205" y="2865041"/>
                    <a:pt x="889576" y="2865041"/>
                  </a:cubicBezTo>
                  <a:lnTo>
                    <a:pt x="802259" y="2865041"/>
                  </a:lnTo>
                  <a:cubicBezTo>
                    <a:pt x="719631" y="2865041"/>
                    <a:pt x="680954" y="2826364"/>
                    <a:pt x="680954" y="2744322"/>
                  </a:cubicBezTo>
                  <a:lnTo>
                    <a:pt x="680954" y="702049"/>
                  </a:lnTo>
                  <a:cubicBezTo>
                    <a:pt x="680954" y="620007"/>
                    <a:pt x="719631" y="581330"/>
                    <a:pt x="802259" y="581330"/>
                  </a:cubicBezTo>
                  <a:lnTo>
                    <a:pt x="880200" y="581330"/>
                  </a:lnTo>
                  <a:cubicBezTo>
                    <a:pt x="962828" y="581330"/>
                    <a:pt x="1002092" y="620007"/>
                    <a:pt x="1002092" y="702049"/>
                  </a:cubicBezTo>
                  <a:lnTo>
                    <a:pt x="1002092" y="1176138"/>
                  </a:lnTo>
                  <a:lnTo>
                    <a:pt x="1673082" y="1176138"/>
                  </a:lnTo>
                  <a:lnTo>
                    <a:pt x="1673082" y="629383"/>
                  </a:lnTo>
                  <a:cubicBezTo>
                    <a:pt x="1673082" y="208622"/>
                    <a:pt x="1463874" y="0"/>
                    <a:pt x="1040769" y="0"/>
                  </a:cubicBezTo>
                  <a:lnTo>
                    <a:pt x="632314" y="0"/>
                  </a:lnTo>
                  <a:cubicBezTo>
                    <a:pt x="209210" y="0"/>
                    <a:pt x="1" y="208036"/>
                    <a:pt x="1" y="629383"/>
                  </a:cubicBezTo>
                  <a:lnTo>
                    <a:pt x="1" y="2816988"/>
                  </a:lnTo>
                  <a:cubicBezTo>
                    <a:pt x="-585" y="3237748"/>
                    <a:pt x="208623" y="3445785"/>
                    <a:pt x="631728" y="3445785"/>
                  </a:cubicBezTo>
                </a:path>
              </a:pathLst>
            </a:custGeom>
            <a:grpFill/>
            <a:ln w="58598" cap="flat">
              <a:noFill/>
              <a:prstDash val="solid"/>
              <a:miter/>
            </a:ln>
          </p:spPr>
          <p:txBody>
            <a:bodyPr rtlCol="0" anchor="ctr"/>
            <a:lstStyle/>
            <a:p>
              <a:endParaRPr lang="en-GB" dirty="0"/>
            </a:p>
          </p:txBody>
        </p:sp>
        <p:sp>
          <p:nvSpPr>
            <p:cNvPr id="55" name="Freeform: Shape 54">
              <a:extLst>
                <a:ext uri="{FF2B5EF4-FFF2-40B4-BE49-F238E27FC236}">
                  <a16:creationId xmlns:a16="http://schemas.microsoft.com/office/drawing/2014/main" id="{1AE6BFBC-DAF9-4FE5-983C-C8D54750E659}"/>
                </a:ext>
              </a:extLst>
            </p:cNvPr>
            <p:cNvSpPr/>
            <p:nvPr/>
          </p:nvSpPr>
          <p:spPr>
            <a:xfrm>
              <a:off x="1085548" y="350282"/>
              <a:ext cx="1640850" cy="3398903"/>
            </a:xfrm>
            <a:custGeom>
              <a:avLst/>
              <a:gdLst>
                <a:gd name="connsiteX0" fmla="*/ 632313 w 1640849"/>
                <a:gd name="connsiteY0" fmla="*/ 3445785 h 3398903"/>
                <a:gd name="connsiteX1" fmla="*/ 1050730 w 1640849"/>
                <a:gd name="connsiteY1" fmla="*/ 3445785 h 3398903"/>
                <a:gd name="connsiteX2" fmla="*/ 1683043 w 1640849"/>
                <a:gd name="connsiteY2" fmla="*/ 2816402 h 3398903"/>
                <a:gd name="connsiteX3" fmla="*/ 1683043 w 1640849"/>
                <a:gd name="connsiteY3" fmla="*/ 2185261 h 3398903"/>
                <a:gd name="connsiteX4" fmla="*/ 1011467 w 1640849"/>
                <a:gd name="connsiteY4" fmla="*/ 2185261 h 3398903"/>
                <a:gd name="connsiteX5" fmla="*/ 1011467 w 1640849"/>
                <a:gd name="connsiteY5" fmla="*/ 2744322 h 3398903"/>
                <a:gd name="connsiteX6" fmla="*/ 889575 w 1640849"/>
                <a:gd name="connsiteY6" fmla="*/ 2865041 h 3398903"/>
                <a:gd name="connsiteX7" fmla="*/ 802258 w 1640849"/>
                <a:gd name="connsiteY7" fmla="*/ 2865041 h 3398903"/>
                <a:gd name="connsiteX8" fmla="*/ 680953 w 1640849"/>
                <a:gd name="connsiteY8" fmla="*/ 2744322 h 3398903"/>
                <a:gd name="connsiteX9" fmla="*/ 680953 w 1640849"/>
                <a:gd name="connsiteY9" fmla="*/ 702049 h 3398903"/>
                <a:gd name="connsiteX10" fmla="*/ 802258 w 1640849"/>
                <a:gd name="connsiteY10" fmla="*/ 581330 h 3398903"/>
                <a:gd name="connsiteX11" fmla="*/ 880199 w 1640849"/>
                <a:gd name="connsiteY11" fmla="*/ 581330 h 3398903"/>
                <a:gd name="connsiteX12" fmla="*/ 1001504 w 1640849"/>
                <a:gd name="connsiteY12" fmla="*/ 702049 h 3398903"/>
                <a:gd name="connsiteX13" fmla="*/ 1001504 w 1640849"/>
                <a:gd name="connsiteY13" fmla="*/ 1176138 h 3398903"/>
                <a:gd name="connsiteX14" fmla="*/ 1672495 w 1640849"/>
                <a:gd name="connsiteY14" fmla="*/ 1176138 h 3398903"/>
                <a:gd name="connsiteX15" fmla="*/ 1672495 w 1640849"/>
                <a:gd name="connsiteY15" fmla="*/ 629383 h 3398903"/>
                <a:gd name="connsiteX16" fmla="*/ 1040768 w 1640849"/>
                <a:gd name="connsiteY16" fmla="*/ 0 h 3398903"/>
                <a:gd name="connsiteX17" fmla="*/ 632313 w 1640849"/>
                <a:gd name="connsiteY17" fmla="*/ 0 h 3398903"/>
                <a:gd name="connsiteX18" fmla="*/ 0 w 1640849"/>
                <a:gd name="connsiteY18" fmla="*/ 629383 h 3398903"/>
                <a:gd name="connsiteX19" fmla="*/ 0 w 1640849"/>
                <a:gd name="connsiteY19" fmla="*/ 2816988 h 3398903"/>
                <a:gd name="connsiteX20" fmla="*/ 632313 w 1640849"/>
                <a:gd name="connsiteY20" fmla="*/ 3445785 h 3398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640849" h="3398903">
                  <a:moveTo>
                    <a:pt x="632313" y="3445785"/>
                  </a:moveTo>
                  <a:lnTo>
                    <a:pt x="1050730" y="3445785"/>
                  </a:lnTo>
                  <a:cubicBezTo>
                    <a:pt x="1473835" y="3445785"/>
                    <a:pt x="1683043" y="3237748"/>
                    <a:pt x="1683043" y="2816402"/>
                  </a:cubicBezTo>
                  <a:lnTo>
                    <a:pt x="1683043" y="2185261"/>
                  </a:lnTo>
                  <a:lnTo>
                    <a:pt x="1011467" y="2185261"/>
                  </a:lnTo>
                  <a:lnTo>
                    <a:pt x="1011467" y="2744322"/>
                  </a:lnTo>
                  <a:cubicBezTo>
                    <a:pt x="1011467" y="2826950"/>
                    <a:pt x="972790" y="2865041"/>
                    <a:pt x="889575" y="2865041"/>
                  </a:cubicBezTo>
                  <a:lnTo>
                    <a:pt x="802258" y="2865041"/>
                  </a:lnTo>
                  <a:cubicBezTo>
                    <a:pt x="719630" y="2865041"/>
                    <a:pt x="680953" y="2826364"/>
                    <a:pt x="680953" y="2744322"/>
                  </a:cubicBezTo>
                  <a:lnTo>
                    <a:pt x="680953" y="702049"/>
                  </a:lnTo>
                  <a:cubicBezTo>
                    <a:pt x="680953" y="620007"/>
                    <a:pt x="719630" y="581330"/>
                    <a:pt x="802258" y="581330"/>
                  </a:cubicBezTo>
                  <a:lnTo>
                    <a:pt x="880199" y="581330"/>
                  </a:lnTo>
                  <a:cubicBezTo>
                    <a:pt x="962827" y="581330"/>
                    <a:pt x="1001504" y="620007"/>
                    <a:pt x="1001504" y="702049"/>
                  </a:cubicBezTo>
                  <a:lnTo>
                    <a:pt x="1001504" y="1176138"/>
                  </a:lnTo>
                  <a:lnTo>
                    <a:pt x="1672495" y="1176138"/>
                  </a:lnTo>
                  <a:lnTo>
                    <a:pt x="1672495" y="629383"/>
                  </a:lnTo>
                  <a:cubicBezTo>
                    <a:pt x="1673081" y="208036"/>
                    <a:pt x="1463872" y="0"/>
                    <a:pt x="1040768" y="0"/>
                  </a:cubicBezTo>
                  <a:lnTo>
                    <a:pt x="632313" y="0"/>
                  </a:lnTo>
                  <a:cubicBezTo>
                    <a:pt x="209208" y="0"/>
                    <a:pt x="0" y="208036"/>
                    <a:pt x="0" y="629383"/>
                  </a:cubicBezTo>
                  <a:lnTo>
                    <a:pt x="0" y="2816988"/>
                  </a:lnTo>
                  <a:cubicBezTo>
                    <a:pt x="0" y="3237748"/>
                    <a:pt x="209208" y="3445785"/>
                    <a:pt x="632313" y="3445785"/>
                  </a:cubicBezTo>
                </a:path>
              </a:pathLst>
            </a:custGeom>
            <a:grpFill/>
            <a:ln w="58598" cap="flat">
              <a:noFill/>
              <a:prstDash val="solid"/>
              <a:miter/>
            </a:ln>
          </p:spPr>
          <p:txBody>
            <a:bodyPr rtlCol="0" anchor="ctr"/>
            <a:lstStyle/>
            <a:p>
              <a:endParaRPr lang="en-GB" dirty="0"/>
            </a:p>
          </p:txBody>
        </p:sp>
        <p:sp>
          <p:nvSpPr>
            <p:cNvPr id="56" name="Freeform: Shape 55">
              <a:extLst>
                <a:ext uri="{FF2B5EF4-FFF2-40B4-BE49-F238E27FC236}">
                  <a16:creationId xmlns:a16="http://schemas.microsoft.com/office/drawing/2014/main" id="{CAB596BC-7365-48ED-947B-67E4C342F9D4}"/>
                </a:ext>
              </a:extLst>
            </p:cNvPr>
            <p:cNvSpPr/>
            <p:nvPr/>
          </p:nvSpPr>
          <p:spPr>
            <a:xfrm>
              <a:off x="9407000" y="350282"/>
              <a:ext cx="1699452" cy="3398903"/>
            </a:xfrm>
            <a:custGeom>
              <a:avLst/>
              <a:gdLst>
                <a:gd name="connsiteX0" fmla="*/ 1021429 w 1699451"/>
                <a:gd name="connsiteY0" fmla="*/ 2744322 h 3398903"/>
                <a:gd name="connsiteX1" fmla="*/ 900123 w 1699451"/>
                <a:gd name="connsiteY1" fmla="*/ 2865041 h 3398903"/>
                <a:gd name="connsiteX2" fmla="*/ 802844 w 1699451"/>
                <a:gd name="connsiteY2" fmla="*/ 2865041 h 3398903"/>
                <a:gd name="connsiteX3" fmla="*/ 681539 w 1699451"/>
                <a:gd name="connsiteY3" fmla="*/ 2744322 h 3398903"/>
                <a:gd name="connsiteX4" fmla="*/ 681539 w 1699451"/>
                <a:gd name="connsiteY4" fmla="*/ 702049 h 3398903"/>
                <a:gd name="connsiteX5" fmla="*/ 802844 w 1699451"/>
                <a:gd name="connsiteY5" fmla="*/ 581330 h 3398903"/>
                <a:gd name="connsiteX6" fmla="*/ 900123 w 1699451"/>
                <a:gd name="connsiteY6" fmla="*/ 581330 h 3398903"/>
                <a:gd name="connsiteX7" fmla="*/ 1021429 w 1699451"/>
                <a:gd name="connsiteY7" fmla="*/ 702049 h 3398903"/>
                <a:gd name="connsiteX8" fmla="*/ 1021429 w 1699451"/>
                <a:gd name="connsiteY8" fmla="*/ 2744322 h 3398903"/>
                <a:gd name="connsiteX9" fmla="*/ 1702382 w 1699451"/>
                <a:gd name="connsiteY9" fmla="*/ 2816988 h 3398903"/>
                <a:gd name="connsiteX10" fmla="*/ 1702382 w 1699451"/>
                <a:gd name="connsiteY10" fmla="*/ 629383 h 3398903"/>
                <a:gd name="connsiteX11" fmla="*/ 1070068 w 1699451"/>
                <a:gd name="connsiteY11" fmla="*/ 0 h 3398903"/>
                <a:gd name="connsiteX12" fmla="*/ 632313 w 1699451"/>
                <a:gd name="connsiteY12" fmla="*/ 0 h 3398903"/>
                <a:gd name="connsiteX13" fmla="*/ 0 w 1699451"/>
                <a:gd name="connsiteY13" fmla="*/ 629383 h 3398903"/>
                <a:gd name="connsiteX14" fmla="*/ 0 w 1699451"/>
                <a:gd name="connsiteY14" fmla="*/ 2816988 h 3398903"/>
                <a:gd name="connsiteX15" fmla="*/ 632313 w 1699451"/>
                <a:gd name="connsiteY15" fmla="*/ 3446371 h 3398903"/>
                <a:gd name="connsiteX16" fmla="*/ 1070068 w 1699451"/>
                <a:gd name="connsiteY16" fmla="*/ 3446371 h 3398903"/>
                <a:gd name="connsiteX17" fmla="*/ 1702382 w 1699451"/>
                <a:gd name="connsiteY17" fmla="*/ 2816988 h 3398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699451" h="3398903">
                  <a:moveTo>
                    <a:pt x="1021429" y="2744322"/>
                  </a:moveTo>
                  <a:cubicBezTo>
                    <a:pt x="1021429" y="2826950"/>
                    <a:pt x="982752" y="2865041"/>
                    <a:pt x="900123" y="2865041"/>
                  </a:cubicBezTo>
                  <a:lnTo>
                    <a:pt x="802844" y="2865041"/>
                  </a:lnTo>
                  <a:cubicBezTo>
                    <a:pt x="720215" y="2865041"/>
                    <a:pt x="681539" y="2826364"/>
                    <a:pt x="681539" y="2744322"/>
                  </a:cubicBezTo>
                  <a:lnTo>
                    <a:pt x="681539" y="702049"/>
                  </a:lnTo>
                  <a:cubicBezTo>
                    <a:pt x="681539" y="620007"/>
                    <a:pt x="720215" y="581330"/>
                    <a:pt x="802844" y="581330"/>
                  </a:cubicBezTo>
                  <a:lnTo>
                    <a:pt x="900123" y="581330"/>
                  </a:lnTo>
                  <a:cubicBezTo>
                    <a:pt x="982752" y="581330"/>
                    <a:pt x="1021429" y="620007"/>
                    <a:pt x="1021429" y="702049"/>
                  </a:cubicBezTo>
                  <a:lnTo>
                    <a:pt x="1021429" y="2744322"/>
                  </a:lnTo>
                  <a:close/>
                  <a:moveTo>
                    <a:pt x="1702382" y="2816988"/>
                  </a:moveTo>
                  <a:lnTo>
                    <a:pt x="1702382" y="629383"/>
                  </a:lnTo>
                  <a:cubicBezTo>
                    <a:pt x="1702382" y="208622"/>
                    <a:pt x="1493173" y="0"/>
                    <a:pt x="1070068" y="0"/>
                  </a:cubicBezTo>
                  <a:lnTo>
                    <a:pt x="632313" y="0"/>
                  </a:lnTo>
                  <a:cubicBezTo>
                    <a:pt x="209209" y="0"/>
                    <a:pt x="0" y="208036"/>
                    <a:pt x="0" y="629383"/>
                  </a:cubicBezTo>
                  <a:lnTo>
                    <a:pt x="0" y="2816988"/>
                  </a:lnTo>
                  <a:cubicBezTo>
                    <a:pt x="0" y="3238334"/>
                    <a:pt x="209209" y="3446371"/>
                    <a:pt x="632313" y="3446371"/>
                  </a:cubicBezTo>
                  <a:lnTo>
                    <a:pt x="1070068" y="3446371"/>
                  </a:lnTo>
                  <a:cubicBezTo>
                    <a:pt x="1493173" y="3445785"/>
                    <a:pt x="1702382" y="3237748"/>
                    <a:pt x="1702382" y="2816988"/>
                  </a:cubicBezTo>
                </a:path>
              </a:pathLst>
            </a:custGeom>
            <a:grpFill/>
            <a:ln w="58598" cap="flat">
              <a:noFill/>
              <a:prstDash val="solid"/>
              <a:miter/>
            </a:ln>
          </p:spPr>
          <p:txBody>
            <a:bodyPr rtlCol="0" anchor="ctr"/>
            <a:lstStyle/>
            <a:p>
              <a:endParaRPr lang="en-GB" dirty="0"/>
            </a:p>
          </p:txBody>
        </p:sp>
        <p:sp>
          <p:nvSpPr>
            <p:cNvPr id="57" name="Freeform: Shape 56">
              <a:extLst>
                <a:ext uri="{FF2B5EF4-FFF2-40B4-BE49-F238E27FC236}">
                  <a16:creationId xmlns:a16="http://schemas.microsoft.com/office/drawing/2014/main" id="{0E46D2F0-4799-47BF-9871-B5211E1D32DA}"/>
                </a:ext>
              </a:extLst>
            </p:cNvPr>
            <p:cNvSpPr/>
            <p:nvPr/>
          </p:nvSpPr>
          <p:spPr>
            <a:xfrm>
              <a:off x="3104379" y="379583"/>
              <a:ext cx="1816655" cy="3340301"/>
            </a:xfrm>
            <a:custGeom>
              <a:avLst/>
              <a:gdLst>
                <a:gd name="connsiteX0" fmla="*/ 1031391 w 1816655"/>
                <a:gd name="connsiteY0" fmla="*/ 2303636 h 3340301"/>
                <a:gd name="connsiteX1" fmla="*/ 729592 w 1816655"/>
                <a:gd name="connsiteY1" fmla="*/ 2303636 h 3340301"/>
                <a:gd name="connsiteX2" fmla="*/ 880199 w 1816655"/>
                <a:gd name="connsiteY2" fmla="*/ 827457 h 3340301"/>
                <a:gd name="connsiteX3" fmla="*/ 1031391 w 1816655"/>
                <a:gd name="connsiteY3" fmla="*/ 2303636 h 3340301"/>
                <a:gd name="connsiteX4" fmla="*/ 1823687 w 1816655"/>
                <a:gd name="connsiteY4" fmla="*/ 3387769 h 3340301"/>
                <a:gd name="connsiteX5" fmla="*/ 1376556 w 1816655"/>
                <a:gd name="connsiteY5" fmla="*/ 0 h 3340301"/>
                <a:gd name="connsiteX6" fmla="*/ 447132 w 1816655"/>
                <a:gd name="connsiteY6" fmla="*/ 0 h 3340301"/>
                <a:gd name="connsiteX7" fmla="*/ 0 w 1816655"/>
                <a:gd name="connsiteY7" fmla="*/ 3387769 h 3340301"/>
                <a:gd name="connsiteX8" fmla="*/ 617663 w 1816655"/>
                <a:gd name="connsiteY8" fmla="*/ 3387769 h 3340301"/>
                <a:gd name="connsiteX9" fmla="*/ 666302 w 1816655"/>
                <a:gd name="connsiteY9" fmla="*/ 2894342 h 3340301"/>
                <a:gd name="connsiteX10" fmla="*/ 1094095 w 1816655"/>
                <a:gd name="connsiteY10" fmla="*/ 2894342 h 3340301"/>
                <a:gd name="connsiteX11" fmla="*/ 1147423 w 1816655"/>
                <a:gd name="connsiteY11" fmla="*/ 3387769 h 3340301"/>
                <a:gd name="connsiteX12" fmla="*/ 1823687 w 1816655"/>
                <a:gd name="connsiteY12" fmla="*/ 3387769 h 3340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816655" h="3340301">
                  <a:moveTo>
                    <a:pt x="1031391" y="2303636"/>
                  </a:moveTo>
                  <a:lnTo>
                    <a:pt x="729592" y="2303636"/>
                  </a:lnTo>
                  <a:lnTo>
                    <a:pt x="880199" y="827457"/>
                  </a:lnTo>
                  <a:lnTo>
                    <a:pt x="1031391" y="2303636"/>
                  </a:lnTo>
                  <a:close/>
                  <a:moveTo>
                    <a:pt x="1823687" y="3387769"/>
                  </a:moveTo>
                  <a:lnTo>
                    <a:pt x="1376556" y="0"/>
                  </a:lnTo>
                  <a:lnTo>
                    <a:pt x="447132" y="0"/>
                  </a:lnTo>
                  <a:lnTo>
                    <a:pt x="0" y="3387769"/>
                  </a:lnTo>
                  <a:lnTo>
                    <a:pt x="617663" y="3387769"/>
                  </a:lnTo>
                  <a:lnTo>
                    <a:pt x="666302" y="2894342"/>
                  </a:lnTo>
                  <a:lnTo>
                    <a:pt x="1094095" y="2894342"/>
                  </a:lnTo>
                  <a:lnTo>
                    <a:pt x="1147423" y="3387769"/>
                  </a:lnTo>
                  <a:lnTo>
                    <a:pt x="1823687" y="3387769"/>
                  </a:lnTo>
                  <a:close/>
                </a:path>
              </a:pathLst>
            </a:custGeom>
            <a:grpFill/>
            <a:ln w="58598" cap="flat">
              <a:noFill/>
              <a:prstDash val="solid"/>
              <a:miter/>
            </a:ln>
          </p:spPr>
          <p:txBody>
            <a:bodyPr rtlCol="0" anchor="ctr"/>
            <a:lstStyle/>
            <a:p>
              <a:endParaRPr lang="en-GB" dirty="0"/>
            </a:p>
          </p:txBody>
        </p:sp>
      </p:grpSp>
      <p:grpSp>
        <p:nvGrpSpPr>
          <p:cNvPr id="29" name="Group 28">
            <a:extLst>
              <a:ext uri="{FF2B5EF4-FFF2-40B4-BE49-F238E27FC236}">
                <a16:creationId xmlns:a16="http://schemas.microsoft.com/office/drawing/2014/main" id="{8CE30D0A-DC19-4263-9A44-8CB35C524100}"/>
              </a:ext>
            </a:extLst>
          </p:cNvPr>
          <p:cNvGrpSpPr/>
          <p:nvPr userDrawn="1"/>
        </p:nvGrpSpPr>
        <p:grpSpPr>
          <a:xfrm>
            <a:off x="1085548" y="5530216"/>
            <a:ext cx="1263401" cy="461373"/>
            <a:chOff x="559048" y="5530216"/>
            <a:chExt cx="1263401" cy="461373"/>
          </a:xfrm>
        </p:grpSpPr>
        <p:grpSp>
          <p:nvGrpSpPr>
            <p:cNvPr id="30" name="Group 29">
              <a:extLst>
                <a:ext uri="{FF2B5EF4-FFF2-40B4-BE49-F238E27FC236}">
                  <a16:creationId xmlns:a16="http://schemas.microsoft.com/office/drawing/2014/main" id="{BDB86999-EAB9-41D7-9B62-3293C5760DE7}"/>
                </a:ext>
              </a:extLst>
            </p:cNvPr>
            <p:cNvGrpSpPr/>
            <p:nvPr userDrawn="1"/>
          </p:nvGrpSpPr>
          <p:grpSpPr>
            <a:xfrm>
              <a:off x="559049" y="5773489"/>
              <a:ext cx="1263400" cy="218100"/>
              <a:chOff x="1514005" y="5788895"/>
              <a:chExt cx="1533617" cy="264748"/>
            </a:xfrm>
            <a:solidFill>
              <a:schemeClr val="accent1"/>
            </a:solidFill>
          </p:grpSpPr>
          <p:pic>
            <p:nvPicPr>
              <p:cNvPr id="32" name="Graphic 31">
                <a:hlinkClick r:id="rId5"/>
                <a:extLst>
                  <a:ext uri="{FF2B5EF4-FFF2-40B4-BE49-F238E27FC236}">
                    <a16:creationId xmlns:a16="http://schemas.microsoft.com/office/drawing/2014/main" id="{F2CB0E2D-B653-4547-B250-3DC2EC620B8C}"/>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1514005" y="5846800"/>
                <a:ext cx="186171" cy="148937"/>
              </a:xfrm>
              <a:prstGeom prst="rect">
                <a:avLst/>
              </a:prstGeom>
            </p:spPr>
          </p:pic>
          <p:pic>
            <p:nvPicPr>
              <p:cNvPr id="33" name="Graphic 32">
                <a:hlinkClick r:id="rId8"/>
                <a:extLst>
                  <a:ext uri="{FF2B5EF4-FFF2-40B4-BE49-F238E27FC236}">
                    <a16:creationId xmlns:a16="http://schemas.microsoft.com/office/drawing/2014/main" id="{E3CD3DC5-C8DE-48E7-8713-221760578B6A}"/>
                  </a:ext>
                </a:extLst>
              </p:cNvPr>
              <p:cNvPicPr>
                <a:picLocks noChangeAspect="1"/>
              </p:cNvPicPr>
              <p:nvPr userDrawn="1"/>
            </p:nvPicPr>
            <p:blipFill>
              <a:blip r:embed="rId9">
                <a:extLst>
                  <a:ext uri="{96DAC541-7B7A-43D3-8B79-37D633B846F1}">
                    <asvg:svgBlip xmlns:asvg="http://schemas.microsoft.com/office/drawing/2016/SVG/main" r:embed="rId10"/>
                  </a:ext>
                </a:extLst>
              </a:blip>
              <a:stretch>
                <a:fillRect/>
              </a:stretch>
            </p:blipFill>
            <p:spPr>
              <a:xfrm>
                <a:off x="1775427" y="5825098"/>
                <a:ext cx="102583" cy="192343"/>
              </a:xfrm>
              <a:prstGeom prst="rect">
                <a:avLst/>
              </a:prstGeom>
            </p:spPr>
          </p:pic>
          <p:pic>
            <p:nvPicPr>
              <p:cNvPr id="34" name="Graphic 33">
                <a:hlinkClick r:id="rId11"/>
                <a:extLst>
                  <a:ext uri="{FF2B5EF4-FFF2-40B4-BE49-F238E27FC236}">
                    <a16:creationId xmlns:a16="http://schemas.microsoft.com/office/drawing/2014/main" id="{9153A742-0968-42AD-9D20-779D854A1945}"/>
                  </a:ext>
                </a:extLst>
              </p:cNvPr>
              <p:cNvPicPr>
                <a:picLocks noChangeAspect="1"/>
              </p:cNvPicPr>
              <p:nvPr userDrawn="1"/>
            </p:nvPicPr>
            <p:blipFill>
              <a:blip r:embed="rId12">
                <a:extLst>
                  <a:ext uri="{96DAC541-7B7A-43D3-8B79-37D633B846F1}">
                    <asvg:svgBlip xmlns:asvg="http://schemas.microsoft.com/office/drawing/2016/SVG/main" r:embed="rId13"/>
                  </a:ext>
                </a:extLst>
              </a:blip>
              <a:stretch>
                <a:fillRect/>
              </a:stretch>
            </p:blipFill>
            <p:spPr>
              <a:xfrm>
                <a:off x="1969918" y="5844002"/>
                <a:ext cx="206045" cy="154534"/>
              </a:xfrm>
              <a:prstGeom prst="rect">
                <a:avLst/>
              </a:prstGeom>
            </p:spPr>
          </p:pic>
          <p:pic>
            <p:nvPicPr>
              <p:cNvPr id="35" name="Graphic 34">
                <a:hlinkClick r:id="rId14"/>
                <a:extLst>
                  <a:ext uri="{FF2B5EF4-FFF2-40B4-BE49-F238E27FC236}">
                    <a16:creationId xmlns:a16="http://schemas.microsoft.com/office/drawing/2014/main" id="{2D674B51-B073-425F-8EB3-BB5882CCCE2B}"/>
                  </a:ext>
                </a:extLst>
              </p:cNvPr>
              <p:cNvPicPr>
                <a:picLocks noChangeAspect="1"/>
              </p:cNvPicPr>
              <p:nvPr userDrawn="1"/>
            </p:nvPicPr>
            <p:blipFill>
              <a:blip r:embed="rId15">
                <a:extLst>
                  <a:ext uri="{96DAC541-7B7A-43D3-8B79-37D633B846F1}">
                    <asvg:svgBlip xmlns:asvg="http://schemas.microsoft.com/office/drawing/2016/SVG/main" r:embed="rId16"/>
                  </a:ext>
                </a:extLst>
              </a:blip>
              <a:stretch>
                <a:fillRect/>
              </a:stretch>
            </p:blipFill>
            <p:spPr>
              <a:xfrm>
                <a:off x="2575529" y="5831663"/>
                <a:ext cx="168012" cy="179213"/>
              </a:xfrm>
              <a:prstGeom prst="rect">
                <a:avLst/>
              </a:prstGeom>
            </p:spPr>
          </p:pic>
          <p:pic>
            <p:nvPicPr>
              <p:cNvPr id="36" name="Graphic 35">
                <a:hlinkClick r:id="rId17"/>
                <a:extLst>
                  <a:ext uri="{FF2B5EF4-FFF2-40B4-BE49-F238E27FC236}">
                    <a16:creationId xmlns:a16="http://schemas.microsoft.com/office/drawing/2014/main" id="{F2E5ED51-57D0-4BAD-B328-D1C1C13F0124}"/>
                  </a:ext>
                </a:extLst>
              </p:cNvPr>
              <p:cNvPicPr>
                <a:picLocks noChangeAspect="1"/>
              </p:cNvPicPr>
              <p:nvPr userDrawn="1"/>
            </p:nvPicPr>
            <p:blipFill>
              <a:blip r:embed="rId18">
                <a:extLst>
                  <a:ext uri="{96DAC541-7B7A-43D3-8B79-37D633B846F1}">
                    <asvg:svgBlip xmlns:asvg="http://schemas.microsoft.com/office/drawing/2016/SVG/main" r:embed="rId19"/>
                  </a:ext>
                </a:extLst>
              </a:blip>
              <a:stretch>
                <a:fillRect/>
              </a:stretch>
            </p:blipFill>
            <p:spPr>
              <a:xfrm>
                <a:off x="2292666" y="5838261"/>
                <a:ext cx="166016" cy="166016"/>
              </a:xfrm>
              <a:prstGeom prst="rect">
                <a:avLst/>
              </a:prstGeom>
            </p:spPr>
          </p:pic>
          <p:pic>
            <p:nvPicPr>
              <p:cNvPr id="37" name="Graphic 36">
                <a:hlinkClick r:id="rId20"/>
                <a:extLst>
                  <a:ext uri="{FF2B5EF4-FFF2-40B4-BE49-F238E27FC236}">
                    <a16:creationId xmlns:a16="http://schemas.microsoft.com/office/drawing/2014/main" id="{D2FEF167-C317-41C1-9D7A-0B8891E88280}"/>
                  </a:ext>
                </a:extLst>
              </p:cNvPr>
              <p:cNvPicPr>
                <a:picLocks noChangeAspect="1"/>
              </p:cNvPicPr>
              <p:nvPr userDrawn="1"/>
            </p:nvPicPr>
            <p:blipFill>
              <a:blip r:embed="rId21">
                <a:extLst>
                  <a:ext uri="{96DAC541-7B7A-43D3-8B79-37D633B846F1}">
                    <asvg:svgBlip xmlns:asvg="http://schemas.microsoft.com/office/drawing/2016/SVG/main" r:embed="rId22"/>
                  </a:ext>
                </a:extLst>
              </a:blip>
              <a:stretch>
                <a:fillRect/>
              </a:stretch>
            </p:blipFill>
            <p:spPr>
              <a:xfrm>
                <a:off x="2826999" y="5788895"/>
                <a:ext cx="220623" cy="264748"/>
              </a:xfrm>
              <a:prstGeom prst="rect">
                <a:avLst/>
              </a:prstGeom>
            </p:spPr>
          </p:pic>
        </p:grpSp>
        <p:pic>
          <p:nvPicPr>
            <p:cNvPr id="31" name="Graphic 30">
              <a:hlinkClick r:id="rId23"/>
              <a:extLst>
                <a:ext uri="{FF2B5EF4-FFF2-40B4-BE49-F238E27FC236}">
                  <a16:creationId xmlns:a16="http://schemas.microsoft.com/office/drawing/2014/main" id="{B7457DD9-5F8D-416B-8190-353B310CAB08}"/>
                </a:ext>
              </a:extLst>
            </p:cNvPr>
            <p:cNvPicPr>
              <a:picLocks noChangeAspect="1"/>
            </p:cNvPicPr>
            <p:nvPr userDrawn="1"/>
          </p:nvPicPr>
          <p:blipFill>
            <a:blip r:embed="rId24">
              <a:extLst>
                <a:ext uri="{96DAC541-7B7A-43D3-8B79-37D633B846F1}">
                  <asvg:svgBlip xmlns:asvg="http://schemas.microsoft.com/office/drawing/2016/SVG/main" r:embed="rId25"/>
                </a:ext>
              </a:extLst>
            </a:blip>
            <a:stretch>
              <a:fillRect/>
            </a:stretch>
          </p:blipFill>
          <p:spPr>
            <a:xfrm>
              <a:off x="559048" y="5530216"/>
              <a:ext cx="1263400" cy="178362"/>
            </a:xfrm>
            <a:prstGeom prst="rect">
              <a:avLst/>
            </a:prstGeom>
          </p:spPr>
        </p:pic>
      </p:grpSp>
    </p:spTree>
    <p:extLst>
      <p:ext uri="{BB962C8B-B14F-4D97-AF65-F5344CB8AC3E}">
        <p14:creationId xmlns:p14="http://schemas.microsoft.com/office/powerpoint/2010/main" val="1413146280"/>
      </p:ext>
    </p:extLst>
  </p:cSld>
  <p:clrMapOvr>
    <a:masterClrMapping/>
  </p:clrMapOvr>
  <p:extLst>
    <p:ext uri="{DCECCB84-F9BA-43D5-87BE-67443E8EF086}">
      <p15:sldGuideLst xmlns:p15="http://schemas.microsoft.com/office/powerpoint/2012/main"/>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p:cSld name="Back Page 4">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0BE79B2E-0C13-4884-B21E-2DFFFAB54EA8}"/>
              </a:ext>
            </a:extLst>
          </p:cNvPr>
          <p:cNvPicPr>
            <a:picLocks noChangeAspect="1"/>
          </p:cNvPicPr>
          <p:nvPr userDrawn="1"/>
        </p:nvPicPr>
        <p:blipFill rotWithShape="1">
          <a:blip r:embed="rId2" cstate="email">
            <a:grayscl/>
            <a:alphaModFix amt="80000"/>
            <a:extLst>
              <a:ext uri="{28A0092B-C50C-407E-A947-70E740481C1C}">
                <a14:useLocalDpi xmlns:a14="http://schemas.microsoft.com/office/drawing/2010/main"/>
              </a:ext>
            </a:extLst>
          </a:blip>
          <a:srcRect l="-2"/>
          <a:stretch/>
        </p:blipFill>
        <p:spPr>
          <a:xfrm>
            <a:off x="0" y="0"/>
            <a:ext cx="12192000" cy="6858000"/>
          </a:xfrm>
          <a:prstGeom prst="rect">
            <a:avLst/>
          </a:prstGeom>
        </p:spPr>
      </p:pic>
      <p:sp>
        <p:nvSpPr>
          <p:cNvPr id="18" name="TextBox 17">
            <a:extLst>
              <a:ext uri="{FF2B5EF4-FFF2-40B4-BE49-F238E27FC236}">
                <a16:creationId xmlns:a16="http://schemas.microsoft.com/office/drawing/2014/main" id="{90E0F1C4-B746-407C-9D8B-36EE71CD53EB}"/>
              </a:ext>
            </a:extLst>
          </p:cNvPr>
          <p:cNvSpPr txBox="1"/>
          <p:nvPr userDrawn="1"/>
        </p:nvSpPr>
        <p:spPr>
          <a:xfrm>
            <a:off x="550863" y="6486685"/>
            <a:ext cx="4929135" cy="123111"/>
          </a:xfrm>
          <a:prstGeom prst="rect">
            <a:avLst/>
          </a:prstGeom>
          <a:noFill/>
        </p:spPr>
        <p:txBody>
          <a:bodyPr wrap="square" lIns="0" tIns="0" rIns="0" bIns="0" rtlCol="0">
            <a:spAutoFit/>
          </a:bodyPr>
          <a:lstStyle/>
          <a:p>
            <a:pPr marL="0" marR="0" lvl="0" indent="0" algn="l" defTabSz="108834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rPr>
              <a:t>© 2022 The Capital Markets Company. Capco Confidential. All rights reserved.</a:t>
            </a:r>
          </a:p>
        </p:txBody>
      </p:sp>
      <p:pic>
        <p:nvPicPr>
          <p:cNvPr id="43" name="Graphic 42">
            <a:extLst>
              <a:ext uri="{FF2B5EF4-FFF2-40B4-BE49-F238E27FC236}">
                <a16:creationId xmlns:a16="http://schemas.microsoft.com/office/drawing/2014/main" id="{6DF5A58C-BEBA-45A6-9CC5-F9BE3EF60AE2}"/>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9591446" y="5451047"/>
            <a:ext cx="1515005" cy="768653"/>
          </a:xfrm>
          <a:prstGeom prst="rect">
            <a:avLst/>
          </a:prstGeom>
        </p:spPr>
      </p:pic>
      <p:grpSp>
        <p:nvGrpSpPr>
          <p:cNvPr id="52" name="Group 51">
            <a:extLst>
              <a:ext uri="{FF2B5EF4-FFF2-40B4-BE49-F238E27FC236}">
                <a16:creationId xmlns:a16="http://schemas.microsoft.com/office/drawing/2014/main" id="{5EF471FA-2B8E-43F2-B15D-F986601D64C8}"/>
              </a:ext>
            </a:extLst>
          </p:cNvPr>
          <p:cNvGrpSpPr/>
          <p:nvPr userDrawn="1"/>
        </p:nvGrpSpPr>
        <p:grpSpPr>
          <a:xfrm>
            <a:off x="1085548" y="350282"/>
            <a:ext cx="10020904" cy="3398903"/>
            <a:chOff x="1085548" y="350282"/>
            <a:chExt cx="10020904" cy="3398903"/>
          </a:xfrm>
          <a:solidFill>
            <a:schemeClr val="tx1">
              <a:alpha val="10000"/>
            </a:schemeClr>
          </a:solidFill>
        </p:grpSpPr>
        <p:sp>
          <p:nvSpPr>
            <p:cNvPr id="53" name="Freeform: Shape 52">
              <a:extLst>
                <a:ext uri="{FF2B5EF4-FFF2-40B4-BE49-F238E27FC236}">
                  <a16:creationId xmlns:a16="http://schemas.microsoft.com/office/drawing/2014/main" id="{E939174D-2A82-4025-B186-37CE5FD99F4B}"/>
                </a:ext>
              </a:extLst>
            </p:cNvPr>
            <p:cNvSpPr/>
            <p:nvPr/>
          </p:nvSpPr>
          <p:spPr>
            <a:xfrm>
              <a:off x="5301360" y="379583"/>
              <a:ext cx="1582248" cy="3340301"/>
            </a:xfrm>
            <a:custGeom>
              <a:avLst/>
              <a:gdLst>
                <a:gd name="connsiteX0" fmla="*/ 948177 w 1582248"/>
                <a:gd name="connsiteY0" fmla="*/ 1509582 h 3340301"/>
                <a:gd name="connsiteX1" fmla="*/ 826871 w 1582248"/>
                <a:gd name="connsiteY1" fmla="*/ 1630888 h 3340301"/>
                <a:gd name="connsiteX2" fmla="*/ 680952 w 1582248"/>
                <a:gd name="connsiteY2" fmla="*/ 1630888 h 3340301"/>
                <a:gd name="connsiteX3" fmla="*/ 680952 w 1582248"/>
                <a:gd name="connsiteY3" fmla="*/ 580744 h 3340301"/>
                <a:gd name="connsiteX4" fmla="*/ 826871 w 1582248"/>
                <a:gd name="connsiteY4" fmla="*/ 580744 h 3340301"/>
                <a:gd name="connsiteX5" fmla="*/ 948177 w 1582248"/>
                <a:gd name="connsiteY5" fmla="*/ 701463 h 3340301"/>
                <a:gd name="connsiteX6" fmla="*/ 948177 w 1582248"/>
                <a:gd name="connsiteY6" fmla="*/ 1509582 h 3340301"/>
                <a:gd name="connsiteX7" fmla="*/ 1629129 w 1582248"/>
                <a:gd name="connsiteY7" fmla="*/ 1582248 h 3340301"/>
                <a:gd name="connsiteX8" fmla="*/ 1629129 w 1582248"/>
                <a:gd name="connsiteY8" fmla="*/ 628797 h 3340301"/>
                <a:gd name="connsiteX9" fmla="*/ 996816 w 1582248"/>
                <a:gd name="connsiteY9" fmla="*/ 0 h 3340301"/>
                <a:gd name="connsiteX10" fmla="*/ 0 w 1582248"/>
                <a:gd name="connsiteY10" fmla="*/ 0 h 3340301"/>
                <a:gd name="connsiteX11" fmla="*/ 0 w 1582248"/>
                <a:gd name="connsiteY11" fmla="*/ 3387769 h 3340301"/>
                <a:gd name="connsiteX12" fmla="*/ 680952 w 1582248"/>
                <a:gd name="connsiteY12" fmla="*/ 3387769 h 3340301"/>
                <a:gd name="connsiteX13" fmla="*/ 680952 w 1582248"/>
                <a:gd name="connsiteY13" fmla="*/ 2211631 h 3340301"/>
                <a:gd name="connsiteX14" fmla="*/ 996816 w 1582248"/>
                <a:gd name="connsiteY14" fmla="*/ 2211631 h 3340301"/>
                <a:gd name="connsiteX15" fmla="*/ 1629129 w 1582248"/>
                <a:gd name="connsiteY15" fmla="*/ 1582248 h 3340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582248" h="3340301">
                  <a:moveTo>
                    <a:pt x="948177" y="1509582"/>
                  </a:moveTo>
                  <a:cubicBezTo>
                    <a:pt x="948177" y="1591624"/>
                    <a:pt x="908913" y="1630888"/>
                    <a:pt x="826871" y="1630888"/>
                  </a:cubicBezTo>
                  <a:lnTo>
                    <a:pt x="680952" y="1630888"/>
                  </a:lnTo>
                  <a:lnTo>
                    <a:pt x="680952" y="580744"/>
                  </a:lnTo>
                  <a:lnTo>
                    <a:pt x="826871" y="580744"/>
                  </a:lnTo>
                  <a:cubicBezTo>
                    <a:pt x="909499" y="580744"/>
                    <a:pt x="948177" y="619421"/>
                    <a:pt x="948177" y="701463"/>
                  </a:cubicBezTo>
                  <a:lnTo>
                    <a:pt x="948177" y="1509582"/>
                  </a:lnTo>
                  <a:close/>
                  <a:moveTo>
                    <a:pt x="1629129" y="1582248"/>
                  </a:moveTo>
                  <a:lnTo>
                    <a:pt x="1629129" y="628797"/>
                  </a:lnTo>
                  <a:cubicBezTo>
                    <a:pt x="1629129" y="207450"/>
                    <a:pt x="1419921" y="0"/>
                    <a:pt x="996816" y="0"/>
                  </a:cubicBezTo>
                  <a:lnTo>
                    <a:pt x="0" y="0"/>
                  </a:lnTo>
                  <a:lnTo>
                    <a:pt x="0" y="3387769"/>
                  </a:lnTo>
                  <a:lnTo>
                    <a:pt x="680952" y="3387769"/>
                  </a:lnTo>
                  <a:lnTo>
                    <a:pt x="680952" y="2211631"/>
                  </a:lnTo>
                  <a:lnTo>
                    <a:pt x="996816" y="2211631"/>
                  </a:lnTo>
                  <a:cubicBezTo>
                    <a:pt x="1419921" y="2211631"/>
                    <a:pt x="1629129" y="2003595"/>
                    <a:pt x="1629129" y="1582248"/>
                  </a:cubicBezTo>
                </a:path>
              </a:pathLst>
            </a:custGeom>
            <a:grpFill/>
            <a:ln w="58598" cap="flat">
              <a:noFill/>
              <a:prstDash val="solid"/>
              <a:miter/>
            </a:ln>
          </p:spPr>
          <p:txBody>
            <a:bodyPr rtlCol="0" anchor="ctr"/>
            <a:lstStyle/>
            <a:p>
              <a:endParaRPr lang="en-GB" dirty="0"/>
            </a:p>
          </p:txBody>
        </p:sp>
        <p:sp>
          <p:nvSpPr>
            <p:cNvPr id="54" name="Freeform: Shape 53">
              <a:extLst>
                <a:ext uri="{FF2B5EF4-FFF2-40B4-BE49-F238E27FC236}">
                  <a16:creationId xmlns:a16="http://schemas.microsoft.com/office/drawing/2014/main" id="{E0F544C6-04AC-4F3B-BB8E-D450BD289CAA}"/>
                </a:ext>
              </a:extLst>
            </p:cNvPr>
            <p:cNvSpPr/>
            <p:nvPr/>
          </p:nvSpPr>
          <p:spPr>
            <a:xfrm>
              <a:off x="7319018" y="350282"/>
              <a:ext cx="1640850" cy="3398903"/>
            </a:xfrm>
            <a:custGeom>
              <a:avLst/>
              <a:gdLst>
                <a:gd name="connsiteX0" fmla="*/ 631728 w 1640849"/>
                <a:gd name="connsiteY0" fmla="*/ 3445785 h 3398903"/>
                <a:gd name="connsiteX1" fmla="*/ 1050145 w 1640849"/>
                <a:gd name="connsiteY1" fmla="*/ 3445785 h 3398903"/>
                <a:gd name="connsiteX2" fmla="*/ 1682458 w 1640849"/>
                <a:gd name="connsiteY2" fmla="*/ 2816402 h 3398903"/>
                <a:gd name="connsiteX3" fmla="*/ 1682458 w 1640849"/>
                <a:gd name="connsiteY3" fmla="*/ 2185261 h 3398903"/>
                <a:gd name="connsiteX4" fmla="*/ 1011468 w 1640849"/>
                <a:gd name="connsiteY4" fmla="*/ 2185261 h 3398903"/>
                <a:gd name="connsiteX5" fmla="*/ 1011468 w 1640849"/>
                <a:gd name="connsiteY5" fmla="*/ 2744322 h 3398903"/>
                <a:gd name="connsiteX6" fmla="*/ 889576 w 1640849"/>
                <a:gd name="connsiteY6" fmla="*/ 2865041 h 3398903"/>
                <a:gd name="connsiteX7" fmla="*/ 802259 w 1640849"/>
                <a:gd name="connsiteY7" fmla="*/ 2865041 h 3398903"/>
                <a:gd name="connsiteX8" fmla="*/ 680954 w 1640849"/>
                <a:gd name="connsiteY8" fmla="*/ 2744322 h 3398903"/>
                <a:gd name="connsiteX9" fmla="*/ 680954 w 1640849"/>
                <a:gd name="connsiteY9" fmla="*/ 702049 h 3398903"/>
                <a:gd name="connsiteX10" fmla="*/ 802259 w 1640849"/>
                <a:gd name="connsiteY10" fmla="*/ 581330 h 3398903"/>
                <a:gd name="connsiteX11" fmla="*/ 880200 w 1640849"/>
                <a:gd name="connsiteY11" fmla="*/ 581330 h 3398903"/>
                <a:gd name="connsiteX12" fmla="*/ 1002092 w 1640849"/>
                <a:gd name="connsiteY12" fmla="*/ 702049 h 3398903"/>
                <a:gd name="connsiteX13" fmla="*/ 1002092 w 1640849"/>
                <a:gd name="connsiteY13" fmla="*/ 1176138 h 3398903"/>
                <a:gd name="connsiteX14" fmla="*/ 1673082 w 1640849"/>
                <a:gd name="connsiteY14" fmla="*/ 1176138 h 3398903"/>
                <a:gd name="connsiteX15" fmla="*/ 1673082 w 1640849"/>
                <a:gd name="connsiteY15" fmla="*/ 629383 h 3398903"/>
                <a:gd name="connsiteX16" fmla="*/ 1040769 w 1640849"/>
                <a:gd name="connsiteY16" fmla="*/ 0 h 3398903"/>
                <a:gd name="connsiteX17" fmla="*/ 632314 w 1640849"/>
                <a:gd name="connsiteY17" fmla="*/ 0 h 3398903"/>
                <a:gd name="connsiteX18" fmla="*/ 1 w 1640849"/>
                <a:gd name="connsiteY18" fmla="*/ 629383 h 3398903"/>
                <a:gd name="connsiteX19" fmla="*/ 1 w 1640849"/>
                <a:gd name="connsiteY19" fmla="*/ 2816988 h 3398903"/>
                <a:gd name="connsiteX20" fmla="*/ 631728 w 1640849"/>
                <a:gd name="connsiteY20" fmla="*/ 3445785 h 3398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640849" h="3398903">
                  <a:moveTo>
                    <a:pt x="631728" y="3445785"/>
                  </a:moveTo>
                  <a:lnTo>
                    <a:pt x="1050145" y="3445785"/>
                  </a:lnTo>
                  <a:cubicBezTo>
                    <a:pt x="1473250" y="3445785"/>
                    <a:pt x="1682458" y="3237748"/>
                    <a:pt x="1682458" y="2816402"/>
                  </a:cubicBezTo>
                  <a:lnTo>
                    <a:pt x="1682458" y="2185261"/>
                  </a:lnTo>
                  <a:lnTo>
                    <a:pt x="1011468" y="2185261"/>
                  </a:lnTo>
                  <a:lnTo>
                    <a:pt x="1011468" y="2744322"/>
                  </a:lnTo>
                  <a:cubicBezTo>
                    <a:pt x="1011468" y="2826950"/>
                    <a:pt x="972205" y="2865041"/>
                    <a:pt x="889576" y="2865041"/>
                  </a:cubicBezTo>
                  <a:lnTo>
                    <a:pt x="802259" y="2865041"/>
                  </a:lnTo>
                  <a:cubicBezTo>
                    <a:pt x="719631" y="2865041"/>
                    <a:pt x="680954" y="2826364"/>
                    <a:pt x="680954" y="2744322"/>
                  </a:cubicBezTo>
                  <a:lnTo>
                    <a:pt x="680954" y="702049"/>
                  </a:lnTo>
                  <a:cubicBezTo>
                    <a:pt x="680954" y="620007"/>
                    <a:pt x="719631" y="581330"/>
                    <a:pt x="802259" y="581330"/>
                  </a:cubicBezTo>
                  <a:lnTo>
                    <a:pt x="880200" y="581330"/>
                  </a:lnTo>
                  <a:cubicBezTo>
                    <a:pt x="962828" y="581330"/>
                    <a:pt x="1002092" y="620007"/>
                    <a:pt x="1002092" y="702049"/>
                  </a:cubicBezTo>
                  <a:lnTo>
                    <a:pt x="1002092" y="1176138"/>
                  </a:lnTo>
                  <a:lnTo>
                    <a:pt x="1673082" y="1176138"/>
                  </a:lnTo>
                  <a:lnTo>
                    <a:pt x="1673082" y="629383"/>
                  </a:lnTo>
                  <a:cubicBezTo>
                    <a:pt x="1673082" y="208622"/>
                    <a:pt x="1463874" y="0"/>
                    <a:pt x="1040769" y="0"/>
                  </a:cubicBezTo>
                  <a:lnTo>
                    <a:pt x="632314" y="0"/>
                  </a:lnTo>
                  <a:cubicBezTo>
                    <a:pt x="209210" y="0"/>
                    <a:pt x="1" y="208036"/>
                    <a:pt x="1" y="629383"/>
                  </a:cubicBezTo>
                  <a:lnTo>
                    <a:pt x="1" y="2816988"/>
                  </a:lnTo>
                  <a:cubicBezTo>
                    <a:pt x="-585" y="3237748"/>
                    <a:pt x="208623" y="3445785"/>
                    <a:pt x="631728" y="3445785"/>
                  </a:cubicBezTo>
                </a:path>
              </a:pathLst>
            </a:custGeom>
            <a:grpFill/>
            <a:ln w="58598" cap="flat">
              <a:noFill/>
              <a:prstDash val="solid"/>
              <a:miter/>
            </a:ln>
          </p:spPr>
          <p:txBody>
            <a:bodyPr rtlCol="0" anchor="ctr"/>
            <a:lstStyle/>
            <a:p>
              <a:endParaRPr lang="en-GB" dirty="0"/>
            </a:p>
          </p:txBody>
        </p:sp>
        <p:sp>
          <p:nvSpPr>
            <p:cNvPr id="55" name="Freeform: Shape 54">
              <a:extLst>
                <a:ext uri="{FF2B5EF4-FFF2-40B4-BE49-F238E27FC236}">
                  <a16:creationId xmlns:a16="http://schemas.microsoft.com/office/drawing/2014/main" id="{6C8DD87F-3C75-4D2D-A9C5-B90521C32E67}"/>
                </a:ext>
              </a:extLst>
            </p:cNvPr>
            <p:cNvSpPr/>
            <p:nvPr/>
          </p:nvSpPr>
          <p:spPr>
            <a:xfrm>
              <a:off x="1085548" y="350282"/>
              <a:ext cx="1640850" cy="3398903"/>
            </a:xfrm>
            <a:custGeom>
              <a:avLst/>
              <a:gdLst>
                <a:gd name="connsiteX0" fmla="*/ 632313 w 1640849"/>
                <a:gd name="connsiteY0" fmla="*/ 3445785 h 3398903"/>
                <a:gd name="connsiteX1" fmla="*/ 1050730 w 1640849"/>
                <a:gd name="connsiteY1" fmla="*/ 3445785 h 3398903"/>
                <a:gd name="connsiteX2" fmla="*/ 1683043 w 1640849"/>
                <a:gd name="connsiteY2" fmla="*/ 2816402 h 3398903"/>
                <a:gd name="connsiteX3" fmla="*/ 1683043 w 1640849"/>
                <a:gd name="connsiteY3" fmla="*/ 2185261 h 3398903"/>
                <a:gd name="connsiteX4" fmla="*/ 1011467 w 1640849"/>
                <a:gd name="connsiteY4" fmla="*/ 2185261 h 3398903"/>
                <a:gd name="connsiteX5" fmla="*/ 1011467 w 1640849"/>
                <a:gd name="connsiteY5" fmla="*/ 2744322 h 3398903"/>
                <a:gd name="connsiteX6" fmla="*/ 889575 w 1640849"/>
                <a:gd name="connsiteY6" fmla="*/ 2865041 h 3398903"/>
                <a:gd name="connsiteX7" fmla="*/ 802258 w 1640849"/>
                <a:gd name="connsiteY7" fmla="*/ 2865041 h 3398903"/>
                <a:gd name="connsiteX8" fmla="*/ 680953 w 1640849"/>
                <a:gd name="connsiteY8" fmla="*/ 2744322 h 3398903"/>
                <a:gd name="connsiteX9" fmla="*/ 680953 w 1640849"/>
                <a:gd name="connsiteY9" fmla="*/ 702049 h 3398903"/>
                <a:gd name="connsiteX10" fmla="*/ 802258 w 1640849"/>
                <a:gd name="connsiteY10" fmla="*/ 581330 h 3398903"/>
                <a:gd name="connsiteX11" fmla="*/ 880199 w 1640849"/>
                <a:gd name="connsiteY11" fmla="*/ 581330 h 3398903"/>
                <a:gd name="connsiteX12" fmla="*/ 1001504 w 1640849"/>
                <a:gd name="connsiteY12" fmla="*/ 702049 h 3398903"/>
                <a:gd name="connsiteX13" fmla="*/ 1001504 w 1640849"/>
                <a:gd name="connsiteY13" fmla="*/ 1176138 h 3398903"/>
                <a:gd name="connsiteX14" fmla="*/ 1672495 w 1640849"/>
                <a:gd name="connsiteY14" fmla="*/ 1176138 h 3398903"/>
                <a:gd name="connsiteX15" fmla="*/ 1672495 w 1640849"/>
                <a:gd name="connsiteY15" fmla="*/ 629383 h 3398903"/>
                <a:gd name="connsiteX16" fmla="*/ 1040768 w 1640849"/>
                <a:gd name="connsiteY16" fmla="*/ 0 h 3398903"/>
                <a:gd name="connsiteX17" fmla="*/ 632313 w 1640849"/>
                <a:gd name="connsiteY17" fmla="*/ 0 h 3398903"/>
                <a:gd name="connsiteX18" fmla="*/ 0 w 1640849"/>
                <a:gd name="connsiteY18" fmla="*/ 629383 h 3398903"/>
                <a:gd name="connsiteX19" fmla="*/ 0 w 1640849"/>
                <a:gd name="connsiteY19" fmla="*/ 2816988 h 3398903"/>
                <a:gd name="connsiteX20" fmla="*/ 632313 w 1640849"/>
                <a:gd name="connsiteY20" fmla="*/ 3445785 h 3398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640849" h="3398903">
                  <a:moveTo>
                    <a:pt x="632313" y="3445785"/>
                  </a:moveTo>
                  <a:lnTo>
                    <a:pt x="1050730" y="3445785"/>
                  </a:lnTo>
                  <a:cubicBezTo>
                    <a:pt x="1473835" y="3445785"/>
                    <a:pt x="1683043" y="3237748"/>
                    <a:pt x="1683043" y="2816402"/>
                  </a:cubicBezTo>
                  <a:lnTo>
                    <a:pt x="1683043" y="2185261"/>
                  </a:lnTo>
                  <a:lnTo>
                    <a:pt x="1011467" y="2185261"/>
                  </a:lnTo>
                  <a:lnTo>
                    <a:pt x="1011467" y="2744322"/>
                  </a:lnTo>
                  <a:cubicBezTo>
                    <a:pt x="1011467" y="2826950"/>
                    <a:pt x="972790" y="2865041"/>
                    <a:pt x="889575" y="2865041"/>
                  </a:cubicBezTo>
                  <a:lnTo>
                    <a:pt x="802258" y="2865041"/>
                  </a:lnTo>
                  <a:cubicBezTo>
                    <a:pt x="719630" y="2865041"/>
                    <a:pt x="680953" y="2826364"/>
                    <a:pt x="680953" y="2744322"/>
                  </a:cubicBezTo>
                  <a:lnTo>
                    <a:pt x="680953" y="702049"/>
                  </a:lnTo>
                  <a:cubicBezTo>
                    <a:pt x="680953" y="620007"/>
                    <a:pt x="719630" y="581330"/>
                    <a:pt x="802258" y="581330"/>
                  </a:cubicBezTo>
                  <a:lnTo>
                    <a:pt x="880199" y="581330"/>
                  </a:lnTo>
                  <a:cubicBezTo>
                    <a:pt x="962827" y="581330"/>
                    <a:pt x="1001504" y="620007"/>
                    <a:pt x="1001504" y="702049"/>
                  </a:cubicBezTo>
                  <a:lnTo>
                    <a:pt x="1001504" y="1176138"/>
                  </a:lnTo>
                  <a:lnTo>
                    <a:pt x="1672495" y="1176138"/>
                  </a:lnTo>
                  <a:lnTo>
                    <a:pt x="1672495" y="629383"/>
                  </a:lnTo>
                  <a:cubicBezTo>
                    <a:pt x="1673081" y="208036"/>
                    <a:pt x="1463872" y="0"/>
                    <a:pt x="1040768" y="0"/>
                  </a:cubicBezTo>
                  <a:lnTo>
                    <a:pt x="632313" y="0"/>
                  </a:lnTo>
                  <a:cubicBezTo>
                    <a:pt x="209208" y="0"/>
                    <a:pt x="0" y="208036"/>
                    <a:pt x="0" y="629383"/>
                  </a:cubicBezTo>
                  <a:lnTo>
                    <a:pt x="0" y="2816988"/>
                  </a:lnTo>
                  <a:cubicBezTo>
                    <a:pt x="0" y="3237748"/>
                    <a:pt x="209208" y="3445785"/>
                    <a:pt x="632313" y="3445785"/>
                  </a:cubicBezTo>
                </a:path>
              </a:pathLst>
            </a:custGeom>
            <a:grpFill/>
            <a:ln w="58598" cap="flat">
              <a:noFill/>
              <a:prstDash val="solid"/>
              <a:miter/>
            </a:ln>
          </p:spPr>
          <p:txBody>
            <a:bodyPr rtlCol="0" anchor="ctr"/>
            <a:lstStyle/>
            <a:p>
              <a:endParaRPr lang="en-GB" dirty="0"/>
            </a:p>
          </p:txBody>
        </p:sp>
        <p:sp>
          <p:nvSpPr>
            <p:cNvPr id="56" name="Freeform: Shape 55">
              <a:extLst>
                <a:ext uri="{FF2B5EF4-FFF2-40B4-BE49-F238E27FC236}">
                  <a16:creationId xmlns:a16="http://schemas.microsoft.com/office/drawing/2014/main" id="{636CEB02-6770-4FF8-B024-EC07DE633C34}"/>
                </a:ext>
              </a:extLst>
            </p:cNvPr>
            <p:cNvSpPr/>
            <p:nvPr/>
          </p:nvSpPr>
          <p:spPr>
            <a:xfrm>
              <a:off x="9407000" y="350282"/>
              <a:ext cx="1699452" cy="3398903"/>
            </a:xfrm>
            <a:custGeom>
              <a:avLst/>
              <a:gdLst>
                <a:gd name="connsiteX0" fmla="*/ 1021429 w 1699451"/>
                <a:gd name="connsiteY0" fmla="*/ 2744322 h 3398903"/>
                <a:gd name="connsiteX1" fmla="*/ 900123 w 1699451"/>
                <a:gd name="connsiteY1" fmla="*/ 2865041 h 3398903"/>
                <a:gd name="connsiteX2" fmla="*/ 802844 w 1699451"/>
                <a:gd name="connsiteY2" fmla="*/ 2865041 h 3398903"/>
                <a:gd name="connsiteX3" fmla="*/ 681539 w 1699451"/>
                <a:gd name="connsiteY3" fmla="*/ 2744322 h 3398903"/>
                <a:gd name="connsiteX4" fmla="*/ 681539 w 1699451"/>
                <a:gd name="connsiteY4" fmla="*/ 702049 h 3398903"/>
                <a:gd name="connsiteX5" fmla="*/ 802844 w 1699451"/>
                <a:gd name="connsiteY5" fmla="*/ 581330 h 3398903"/>
                <a:gd name="connsiteX6" fmla="*/ 900123 w 1699451"/>
                <a:gd name="connsiteY6" fmla="*/ 581330 h 3398903"/>
                <a:gd name="connsiteX7" fmla="*/ 1021429 w 1699451"/>
                <a:gd name="connsiteY7" fmla="*/ 702049 h 3398903"/>
                <a:gd name="connsiteX8" fmla="*/ 1021429 w 1699451"/>
                <a:gd name="connsiteY8" fmla="*/ 2744322 h 3398903"/>
                <a:gd name="connsiteX9" fmla="*/ 1702382 w 1699451"/>
                <a:gd name="connsiteY9" fmla="*/ 2816988 h 3398903"/>
                <a:gd name="connsiteX10" fmla="*/ 1702382 w 1699451"/>
                <a:gd name="connsiteY10" fmla="*/ 629383 h 3398903"/>
                <a:gd name="connsiteX11" fmla="*/ 1070068 w 1699451"/>
                <a:gd name="connsiteY11" fmla="*/ 0 h 3398903"/>
                <a:gd name="connsiteX12" fmla="*/ 632313 w 1699451"/>
                <a:gd name="connsiteY12" fmla="*/ 0 h 3398903"/>
                <a:gd name="connsiteX13" fmla="*/ 0 w 1699451"/>
                <a:gd name="connsiteY13" fmla="*/ 629383 h 3398903"/>
                <a:gd name="connsiteX14" fmla="*/ 0 w 1699451"/>
                <a:gd name="connsiteY14" fmla="*/ 2816988 h 3398903"/>
                <a:gd name="connsiteX15" fmla="*/ 632313 w 1699451"/>
                <a:gd name="connsiteY15" fmla="*/ 3446371 h 3398903"/>
                <a:gd name="connsiteX16" fmla="*/ 1070068 w 1699451"/>
                <a:gd name="connsiteY16" fmla="*/ 3446371 h 3398903"/>
                <a:gd name="connsiteX17" fmla="*/ 1702382 w 1699451"/>
                <a:gd name="connsiteY17" fmla="*/ 2816988 h 3398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699451" h="3398903">
                  <a:moveTo>
                    <a:pt x="1021429" y="2744322"/>
                  </a:moveTo>
                  <a:cubicBezTo>
                    <a:pt x="1021429" y="2826950"/>
                    <a:pt x="982752" y="2865041"/>
                    <a:pt x="900123" y="2865041"/>
                  </a:cubicBezTo>
                  <a:lnTo>
                    <a:pt x="802844" y="2865041"/>
                  </a:lnTo>
                  <a:cubicBezTo>
                    <a:pt x="720215" y="2865041"/>
                    <a:pt x="681539" y="2826364"/>
                    <a:pt x="681539" y="2744322"/>
                  </a:cubicBezTo>
                  <a:lnTo>
                    <a:pt x="681539" y="702049"/>
                  </a:lnTo>
                  <a:cubicBezTo>
                    <a:pt x="681539" y="620007"/>
                    <a:pt x="720215" y="581330"/>
                    <a:pt x="802844" y="581330"/>
                  </a:cubicBezTo>
                  <a:lnTo>
                    <a:pt x="900123" y="581330"/>
                  </a:lnTo>
                  <a:cubicBezTo>
                    <a:pt x="982752" y="581330"/>
                    <a:pt x="1021429" y="620007"/>
                    <a:pt x="1021429" y="702049"/>
                  </a:cubicBezTo>
                  <a:lnTo>
                    <a:pt x="1021429" y="2744322"/>
                  </a:lnTo>
                  <a:close/>
                  <a:moveTo>
                    <a:pt x="1702382" y="2816988"/>
                  </a:moveTo>
                  <a:lnTo>
                    <a:pt x="1702382" y="629383"/>
                  </a:lnTo>
                  <a:cubicBezTo>
                    <a:pt x="1702382" y="208622"/>
                    <a:pt x="1493173" y="0"/>
                    <a:pt x="1070068" y="0"/>
                  </a:cubicBezTo>
                  <a:lnTo>
                    <a:pt x="632313" y="0"/>
                  </a:lnTo>
                  <a:cubicBezTo>
                    <a:pt x="209209" y="0"/>
                    <a:pt x="0" y="208036"/>
                    <a:pt x="0" y="629383"/>
                  </a:cubicBezTo>
                  <a:lnTo>
                    <a:pt x="0" y="2816988"/>
                  </a:lnTo>
                  <a:cubicBezTo>
                    <a:pt x="0" y="3238334"/>
                    <a:pt x="209209" y="3446371"/>
                    <a:pt x="632313" y="3446371"/>
                  </a:cubicBezTo>
                  <a:lnTo>
                    <a:pt x="1070068" y="3446371"/>
                  </a:lnTo>
                  <a:cubicBezTo>
                    <a:pt x="1493173" y="3445785"/>
                    <a:pt x="1702382" y="3237748"/>
                    <a:pt x="1702382" y="2816988"/>
                  </a:cubicBezTo>
                </a:path>
              </a:pathLst>
            </a:custGeom>
            <a:grpFill/>
            <a:ln w="58598" cap="flat">
              <a:noFill/>
              <a:prstDash val="solid"/>
              <a:miter/>
            </a:ln>
          </p:spPr>
          <p:txBody>
            <a:bodyPr rtlCol="0" anchor="ctr"/>
            <a:lstStyle/>
            <a:p>
              <a:endParaRPr lang="en-GB" dirty="0"/>
            </a:p>
          </p:txBody>
        </p:sp>
        <p:sp>
          <p:nvSpPr>
            <p:cNvPr id="57" name="Freeform: Shape 56">
              <a:extLst>
                <a:ext uri="{FF2B5EF4-FFF2-40B4-BE49-F238E27FC236}">
                  <a16:creationId xmlns:a16="http://schemas.microsoft.com/office/drawing/2014/main" id="{E22632E1-0FD6-4633-AF60-E94632BA7C53}"/>
                </a:ext>
              </a:extLst>
            </p:cNvPr>
            <p:cNvSpPr/>
            <p:nvPr/>
          </p:nvSpPr>
          <p:spPr>
            <a:xfrm>
              <a:off x="3104379" y="379583"/>
              <a:ext cx="1816655" cy="3340301"/>
            </a:xfrm>
            <a:custGeom>
              <a:avLst/>
              <a:gdLst>
                <a:gd name="connsiteX0" fmla="*/ 1031391 w 1816655"/>
                <a:gd name="connsiteY0" fmla="*/ 2303636 h 3340301"/>
                <a:gd name="connsiteX1" fmla="*/ 729592 w 1816655"/>
                <a:gd name="connsiteY1" fmla="*/ 2303636 h 3340301"/>
                <a:gd name="connsiteX2" fmla="*/ 880199 w 1816655"/>
                <a:gd name="connsiteY2" fmla="*/ 827457 h 3340301"/>
                <a:gd name="connsiteX3" fmla="*/ 1031391 w 1816655"/>
                <a:gd name="connsiteY3" fmla="*/ 2303636 h 3340301"/>
                <a:gd name="connsiteX4" fmla="*/ 1823687 w 1816655"/>
                <a:gd name="connsiteY4" fmla="*/ 3387769 h 3340301"/>
                <a:gd name="connsiteX5" fmla="*/ 1376556 w 1816655"/>
                <a:gd name="connsiteY5" fmla="*/ 0 h 3340301"/>
                <a:gd name="connsiteX6" fmla="*/ 447132 w 1816655"/>
                <a:gd name="connsiteY6" fmla="*/ 0 h 3340301"/>
                <a:gd name="connsiteX7" fmla="*/ 0 w 1816655"/>
                <a:gd name="connsiteY7" fmla="*/ 3387769 h 3340301"/>
                <a:gd name="connsiteX8" fmla="*/ 617663 w 1816655"/>
                <a:gd name="connsiteY8" fmla="*/ 3387769 h 3340301"/>
                <a:gd name="connsiteX9" fmla="*/ 666302 w 1816655"/>
                <a:gd name="connsiteY9" fmla="*/ 2894342 h 3340301"/>
                <a:gd name="connsiteX10" fmla="*/ 1094095 w 1816655"/>
                <a:gd name="connsiteY10" fmla="*/ 2894342 h 3340301"/>
                <a:gd name="connsiteX11" fmla="*/ 1147423 w 1816655"/>
                <a:gd name="connsiteY11" fmla="*/ 3387769 h 3340301"/>
                <a:gd name="connsiteX12" fmla="*/ 1823687 w 1816655"/>
                <a:gd name="connsiteY12" fmla="*/ 3387769 h 3340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816655" h="3340301">
                  <a:moveTo>
                    <a:pt x="1031391" y="2303636"/>
                  </a:moveTo>
                  <a:lnTo>
                    <a:pt x="729592" y="2303636"/>
                  </a:lnTo>
                  <a:lnTo>
                    <a:pt x="880199" y="827457"/>
                  </a:lnTo>
                  <a:lnTo>
                    <a:pt x="1031391" y="2303636"/>
                  </a:lnTo>
                  <a:close/>
                  <a:moveTo>
                    <a:pt x="1823687" y="3387769"/>
                  </a:moveTo>
                  <a:lnTo>
                    <a:pt x="1376556" y="0"/>
                  </a:lnTo>
                  <a:lnTo>
                    <a:pt x="447132" y="0"/>
                  </a:lnTo>
                  <a:lnTo>
                    <a:pt x="0" y="3387769"/>
                  </a:lnTo>
                  <a:lnTo>
                    <a:pt x="617663" y="3387769"/>
                  </a:lnTo>
                  <a:lnTo>
                    <a:pt x="666302" y="2894342"/>
                  </a:lnTo>
                  <a:lnTo>
                    <a:pt x="1094095" y="2894342"/>
                  </a:lnTo>
                  <a:lnTo>
                    <a:pt x="1147423" y="3387769"/>
                  </a:lnTo>
                  <a:lnTo>
                    <a:pt x="1823687" y="3387769"/>
                  </a:lnTo>
                  <a:close/>
                </a:path>
              </a:pathLst>
            </a:custGeom>
            <a:grpFill/>
            <a:ln w="58598" cap="flat">
              <a:noFill/>
              <a:prstDash val="solid"/>
              <a:miter/>
            </a:ln>
          </p:spPr>
          <p:txBody>
            <a:bodyPr rtlCol="0" anchor="ctr"/>
            <a:lstStyle/>
            <a:p>
              <a:endParaRPr lang="en-GB" dirty="0"/>
            </a:p>
          </p:txBody>
        </p:sp>
      </p:grpSp>
      <p:grpSp>
        <p:nvGrpSpPr>
          <p:cNvPr id="28" name="Group 27">
            <a:extLst>
              <a:ext uri="{FF2B5EF4-FFF2-40B4-BE49-F238E27FC236}">
                <a16:creationId xmlns:a16="http://schemas.microsoft.com/office/drawing/2014/main" id="{C13B9B8D-5E6A-4B75-A634-CA6B6B86294B}"/>
              </a:ext>
            </a:extLst>
          </p:cNvPr>
          <p:cNvGrpSpPr/>
          <p:nvPr userDrawn="1"/>
        </p:nvGrpSpPr>
        <p:grpSpPr>
          <a:xfrm>
            <a:off x="1085548" y="5530216"/>
            <a:ext cx="1263401" cy="461373"/>
            <a:chOff x="559048" y="5530216"/>
            <a:chExt cx="1263401" cy="461373"/>
          </a:xfrm>
        </p:grpSpPr>
        <p:grpSp>
          <p:nvGrpSpPr>
            <p:cNvPr id="29" name="Group 28">
              <a:extLst>
                <a:ext uri="{FF2B5EF4-FFF2-40B4-BE49-F238E27FC236}">
                  <a16:creationId xmlns:a16="http://schemas.microsoft.com/office/drawing/2014/main" id="{1C2E8D99-EFC9-4803-B735-4D6418FF3CA1}"/>
                </a:ext>
              </a:extLst>
            </p:cNvPr>
            <p:cNvGrpSpPr/>
            <p:nvPr userDrawn="1"/>
          </p:nvGrpSpPr>
          <p:grpSpPr>
            <a:xfrm>
              <a:off x="559049" y="5773489"/>
              <a:ext cx="1263400" cy="218100"/>
              <a:chOff x="1514005" y="5788895"/>
              <a:chExt cx="1533617" cy="264748"/>
            </a:xfrm>
            <a:solidFill>
              <a:schemeClr val="accent1"/>
            </a:solidFill>
          </p:grpSpPr>
          <p:pic>
            <p:nvPicPr>
              <p:cNvPr id="31" name="Graphic 30">
                <a:hlinkClick r:id="rId5"/>
                <a:extLst>
                  <a:ext uri="{FF2B5EF4-FFF2-40B4-BE49-F238E27FC236}">
                    <a16:creationId xmlns:a16="http://schemas.microsoft.com/office/drawing/2014/main" id="{68192A68-DD56-4B23-B80D-AAB524066B54}"/>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1514005" y="5846800"/>
                <a:ext cx="186171" cy="148937"/>
              </a:xfrm>
              <a:prstGeom prst="rect">
                <a:avLst/>
              </a:prstGeom>
            </p:spPr>
          </p:pic>
          <p:pic>
            <p:nvPicPr>
              <p:cNvPr id="32" name="Graphic 31">
                <a:hlinkClick r:id="rId8"/>
                <a:extLst>
                  <a:ext uri="{FF2B5EF4-FFF2-40B4-BE49-F238E27FC236}">
                    <a16:creationId xmlns:a16="http://schemas.microsoft.com/office/drawing/2014/main" id="{B89F9C62-8DB7-4D87-991B-B47A7E01BA98}"/>
                  </a:ext>
                </a:extLst>
              </p:cNvPr>
              <p:cNvPicPr>
                <a:picLocks noChangeAspect="1"/>
              </p:cNvPicPr>
              <p:nvPr userDrawn="1"/>
            </p:nvPicPr>
            <p:blipFill>
              <a:blip r:embed="rId9">
                <a:extLst>
                  <a:ext uri="{96DAC541-7B7A-43D3-8B79-37D633B846F1}">
                    <asvg:svgBlip xmlns:asvg="http://schemas.microsoft.com/office/drawing/2016/SVG/main" r:embed="rId10"/>
                  </a:ext>
                </a:extLst>
              </a:blip>
              <a:stretch>
                <a:fillRect/>
              </a:stretch>
            </p:blipFill>
            <p:spPr>
              <a:xfrm>
                <a:off x="1775427" y="5825098"/>
                <a:ext cx="102583" cy="192343"/>
              </a:xfrm>
              <a:prstGeom prst="rect">
                <a:avLst/>
              </a:prstGeom>
            </p:spPr>
          </p:pic>
          <p:pic>
            <p:nvPicPr>
              <p:cNvPr id="33" name="Graphic 32">
                <a:hlinkClick r:id="rId11"/>
                <a:extLst>
                  <a:ext uri="{FF2B5EF4-FFF2-40B4-BE49-F238E27FC236}">
                    <a16:creationId xmlns:a16="http://schemas.microsoft.com/office/drawing/2014/main" id="{3CF742F5-2E6D-4AEB-A5D0-9E5F8F187ABA}"/>
                  </a:ext>
                </a:extLst>
              </p:cNvPr>
              <p:cNvPicPr>
                <a:picLocks noChangeAspect="1"/>
              </p:cNvPicPr>
              <p:nvPr userDrawn="1"/>
            </p:nvPicPr>
            <p:blipFill>
              <a:blip r:embed="rId12">
                <a:extLst>
                  <a:ext uri="{96DAC541-7B7A-43D3-8B79-37D633B846F1}">
                    <asvg:svgBlip xmlns:asvg="http://schemas.microsoft.com/office/drawing/2016/SVG/main" r:embed="rId13"/>
                  </a:ext>
                </a:extLst>
              </a:blip>
              <a:stretch>
                <a:fillRect/>
              </a:stretch>
            </p:blipFill>
            <p:spPr>
              <a:xfrm>
                <a:off x="1969918" y="5844002"/>
                <a:ext cx="206045" cy="154534"/>
              </a:xfrm>
              <a:prstGeom prst="rect">
                <a:avLst/>
              </a:prstGeom>
            </p:spPr>
          </p:pic>
          <p:pic>
            <p:nvPicPr>
              <p:cNvPr id="34" name="Graphic 33">
                <a:hlinkClick r:id="rId14"/>
                <a:extLst>
                  <a:ext uri="{FF2B5EF4-FFF2-40B4-BE49-F238E27FC236}">
                    <a16:creationId xmlns:a16="http://schemas.microsoft.com/office/drawing/2014/main" id="{8B2E5A9B-CC61-4AD7-A9CE-0F47D684F450}"/>
                  </a:ext>
                </a:extLst>
              </p:cNvPr>
              <p:cNvPicPr>
                <a:picLocks noChangeAspect="1"/>
              </p:cNvPicPr>
              <p:nvPr userDrawn="1"/>
            </p:nvPicPr>
            <p:blipFill>
              <a:blip r:embed="rId15">
                <a:extLst>
                  <a:ext uri="{96DAC541-7B7A-43D3-8B79-37D633B846F1}">
                    <asvg:svgBlip xmlns:asvg="http://schemas.microsoft.com/office/drawing/2016/SVG/main" r:embed="rId16"/>
                  </a:ext>
                </a:extLst>
              </a:blip>
              <a:stretch>
                <a:fillRect/>
              </a:stretch>
            </p:blipFill>
            <p:spPr>
              <a:xfrm>
                <a:off x="2575529" y="5831663"/>
                <a:ext cx="168012" cy="179213"/>
              </a:xfrm>
              <a:prstGeom prst="rect">
                <a:avLst/>
              </a:prstGeom>
            </p:spPr>
          </p:pic>
          <p:pic>
            <p:nvPicPr>
              <p:cNvPr id="35" name="Graphic 34">
                <a:hlinkClick r:id="rId17"/>
                <a:extLst>
                  <a:ext uri="{FF2B5EF4-FFF2-40B4-BE49-F238E27FC236}">
                    <a16:creationId xmlns:a16="http://schemas.microsoft.com/office/drawing/2014/main" id="{38C22322-359B-4198-8B4F-AFA642F08C3D}"/>
                  </a:ext>
                </a:extLst>
              </p:cNvPr>
              <p:cNvPicPr>
                <a:picLocks noChangeAspect="1"/>
              </p:cNvPicPr>
              <p:nvPr userDrawn="1"/>
            </p:nvPicPr>
            <p:blipFill>
              <a:blip r:embed="rId18">
                <a:extLst>
                  <a:ext uri="{96DAC541-7B7A-43D3-8B79-37D633B846F1}">
                    <asvg:svgBlip xmlns:asvg="http://schemas.microsoft.com/office/drawing/2016/SVG/main" r:embed="rId19"/>
                  </a:ext>
                </a:extLst>
              </a:blip>
              <a:stretch>
                <a:fillRect/>
              </a:stretch>
            </p:blipFill>
            <p:spPr>
              <a:xfrm>
                <a:off x="2292666" y="5838261"/>
                <a:ext cx="166016" cy="166016"/>
              </a:xfrm>
              <a:prstGeom prst="rect">
                <a:avLst/>
              </a:prstGeom>
            </p:spPr>
          </p:pic>
          <p:pic>
            <p:nvPicPr>
              <p:cNvPr id="36" name="Graphic 35">
                <a:hlinkClick r:id="rId20"/>
                <a:extLst>
                  <a:ext uri="{FF2B5EF4-FFF2-40B4-BE49-F238E27FC236}">
                    <a16:creationId xmlns:a16="http://schemas.microsoft.com/office/drawing/2014/main" id="{E426825D-9BA8-470B-8C0E-D08BBE8FA69E}"/>
                  </a:ext>
                </a:extLst>
              </p:cNvPr>
              <p:cNvPicPr>
                <a:picLocks noChangeAspect="1"/>
              </p:cNvPicPr>
              <p:nvPr userDrawn="1"/>
            </p:nvPicPr>
            <p:blipFill>
              <a:blip r:embed="rId21">
                <a:extLst>
                  <a:ext uri="{96DAC541-7B7A-43D3-8B79-37D633B846F1}">
                    <asvg:svgBlip xmlns:asvg="http://schemas.microsoft.com/office/drawing/2016/SVG/main" r:embed="rId22"/>
                  </a:ext>
                </a:extLst>
              </a:blip>
              <a:stretch>
                <a:fillRect/>
              </a:stretch>
            </p:blipFill>
            <p:spPr>
              <a:xfrm>
                <a:off x="2826999" y="5788895"/>
                <a:ext cx="220623" cy="264748"/>
              </a:xfrm>
              <a:prstGeom prst="rect">
                <a:avLst/>
              </a:prstGeom>
            </p:spPr>
          </p:pic>
        </p:grpSp>
        <p:pic>
          <p:nvPicPr>
            <p:cNvPr id="30" name="Graphic 29">
              <a:hlinkClick r:id="rId23"/>
              <a:extLst>
                <a:ext uri="{FF2B5EF4-FFF2-40B4-BE49-F238E27FC236}">
                  <a16:creationId xmlns:a16="http://schemas.microsoft.com/office/drawing/2014/main" id="{A4359610-166E-45EB-B884-92715AF1A30E}"/>
                </a:ext>
              </a:extLst>
            </p:cNvPr>
            <p:cNvPicPr>
              <a:picLocks noChangeAspect="1"/>
            </p:cNvPicPr>
            <p:nvPr userDrawn="1"/>
          </p:nvPicPr>
          <p:blipFill>
            <a:blip r:embed="rId24">
              <a:extLst>
                <a:ext uri="{96DAC541-7B7A-43D3-8B79-37D633B846F1}">
                  <asvg:svgBlip xmlns:asvg="http://schemas.microsoft.com/office/drawing/2016/SVG/main" r:embed="rId25"/>
                </a:ext>
              </a:extLst>
            </a:blip>
            <a:stretch>
              <a:fillRect/>
            </a:stretch>
          </p:blipFill>
          <p:spPr>
            <a:xfrm>
              <a:off x="559048" y="5530216"/>
              <a:ext cx="1263400" cy="178362"/>
            </a:xfrm>
            <a:prstGeom prst="rect">
              <a:avLst/>
            </a:prstGeom>
          </p:spPr>
        </p:pic>
      </p:grpSp>
    </p:spTree>
    <p:extLst>
      <p:ext uri="{BB962C8B-B14F-4D97-AF65-F5344CB8AC3E}">
        <p14:creationId xmlns:p14="http://schemas.microsoft.com/office/powerpoint/2010/main" val="583040590"/>
      </p:ext>
    </p:extLst>
  </p:cSld>
  <p:clrMapOvr>
    <a:masterClrMapping/>
  </p:clrMapOvr>
  <p:extLst>
    <p:ext uri="{DCECCB84-F9BA-43D5-87BE-67443E8EF086}">
      <p15:sldGuideLst xmlns:p15="http://schemas.microsoft.com/office/powerpoint/2012/main"/>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p:cSld name="Back Page 5">
    <p:bg>
      <p:bgPr>
        <a:solidFill>
          <a:schemeClr val="tx1"/>
        </a:solidFill>
        <a:effectLst/>
      </p:bgPr>
    </p:bg>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81BAFFA5-58E6-4186-9D53-1BD1940D8CB1}"/>
              </a:ext>
            </a:extLst>
          </p:cNvPr>
          <p:cNvPicPr>
            <a:picLocks noChangeAspect="1"/>
          </p:cNvPicPr>
          <p:nvPr userDrawn="1"/>
        </p:nvPicPr>
        <p:blipFill>
          <a:blip r:embed="rId2">
            <a:alphaModFix amt="20000"/>
            <a:extLst>
              <a:ext uri="{28A0092B-C50C-407E-A947-70E740481C1C}">
                <a14:useLocalDpi xmlns:a14="http://schemas.microsoft.com/office/drawing/2010/main" val="0"/>
              </a:ext>
            </a:extLst>
          </a:blip>
          <a:srcRect/>
          <a:stretch/>
        </p:blipFill>
        <p:spPr>
          <a:xfrm>
            <a:off x="5013" y="-5"/>
            <a:ext cx="12181973" cy="6858000"/>
          </a:xfrm>
          <a:prstGeom prst="rect">
            <a:avLst/>
          </a:prstGeom>
        </p:spPr>
      </p:pic>
      <p:sp>
        <p:nvSpPr>
          <p:cNvPr id="37" name="TextBox 36">
            <a:extLst>
              <a:ext uri="{FF2B5EF4-FFF2-40B4-BE49-F238E27FC236}">
                <a16:creationId xmlns:a16="http://schemas.microsoft.com/office/drawing/2014/main" id="{5F952431-DD89-42FA-A634-383F002B793F}"/>
              </a:ext>
            </a:extLst>
          </p:cNvPr>
          <p:cNvSpPr txBox="1"/>
          <p:nvPr userDrawn="1"/>
        </p:nvSpPr>
        <p:spPr>
          <a:xfrm>
            <a:off x="550863" y="6486685"/>
            <a:ext cx="4929135" cy="123111"/>
          </a:xfrm>
          <a:prstGeom prst="rect">
            <a:avLst/>
          </a:prstGeom>
          <a:noFill/>
        </p:spPr>
        <p:txBody>
          <a:bodyPr wrap="square" lIns="0" tIns="0" rIns="0" bIns="0" rtlCol="0">
            <a:spAutoFit/>
          </a:bodyPr>
          <a:lstStyle/>
          <a:p>
            <a:pPr marL="0" marR="0" lvl="0" indent="0" algn="l" defTabSz="108834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rPr>
              <a:t>© 2022 The Capital Markets Company. Capco Confidential. All rights reserved.</a:t>
            </a:r>
          </a:p>
        </p:txBody>
      </p:sp>
      <p:pic>
        <p:nvPicPr>
          <p:cNvPr id="28" name="Graphic 27">
            <a:extLst>
              <a:ext uri="{FF2B5EF4-FFF2-40B4-BE49-F238E27FC236}">
                <a16:creationId xmlns:a16="http://schemas.microsoft.com/office/drawing/2014/main" id="{AEF4F2C1-8ECD-4602-9C54-7AB71505DF6D}"/>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9591446" y="5451047"/>
            <a:ext cx="1515005" cy="768653"/>
          </a:xfrm>
          <a:prstGeom prst="rect">
            <a:avLst/>
          </a:prstGeom>
        </p:spPr>
      </p:pic>
      <p:grpSp>
        <p:nvGrpSpPr>
          <p:cNvPr id="40" name="Group 39">
            <a:extLst>
              <a:ext uri="{FF2B5EF4-FFF2-40B4-BE49-F238E27FC236}">
                <a16:creationId xmlns:a16="http://schemas.microsoft.com/office/drawing/2014/main" id="{BAC5D530-3EDD-4D5C-AE49-2CF3476A8063}"/>
              </a:ext>
            </a:extLst>
          </p:cNvPr>
          <p:cNvGrpSpPr/>
          <p:nvPr userDrawn="1"/>
        </p:nvGrpSpPr>
        <p:grpSpPr>
          <a:xfrm>
            <a:off x="1085548" y="350282"/>
            <a:ext cx="10020904" cy="3398903"/>
            <a:chOff x="1085548" y="350282"/>
            <a:chExt cx="10020904" cy="3398903"/>
          </a:xfrm>
          <a:solidFill>
            <a:schemeClr val="bg1">
              <a:alpha val="15000"/>
            </a:schemeClr>
          </a:solidFill>
        </p:grpSpPr>
        <p:sp>
          <p:nvSpPr>
            <p:cNvPr id="41" name="Freeform: Shape 40">
              <a:extLst>
                <a:ext uri="{FF2B5EF4-FFF2-40B4-BE49-F238E27FC236}">
                  <a16:creationId xmlns:a16="http://schemas.microsoft.com/office/drawing/2014/main" id="{1A6AEBF4-0C48-415C-B6F3-F7B1AF182C07}"/>
                </a:ext>
              </a:extLst>
            </p:cNvPr>
            <p:cNvSpPr/>
            <p:nvPr/>
          </p:nvSpPr>
          <p:spPr>
            <a:xfrm>
              <a:off x="5301360" y="379583"/>
              <a:ext cx="1582248" cy="3340301"/>
            </a:xfrm>
            <a:custGeom>
              <a:avLst/>
              <a:gdLst>
                <a:gd name="connsiteX0" fmla="*/ 948177 w 1582248"/>
                <a:gd name="connsiteY0" fmla="*/ 1509582 h 3340301"/>
                <a:gd name="connsiteX1" fmla="*/ 826871 w 1582248"/>
                <a:gd name="connsiteY1" fmla="*/ 1630888 h 3340301"/>
                <a:gd name="connsiteX2" fmla="*/ 680952 w 1582248"/>
                <a:gd name="connsiteY2" fmla="*/ 1630888 h 3340301"/>
                <a:gd name="connsiteX3" fmla="*/ 680952 w 1582248"/>
                <a:gd name="connsiteY3" fmla="*/ 580744 h 3340301"/>
                <a:gd name="connsiteX4" fmla="*/ 826871 w 1582248"/>
                <a:gd name="connsiteY4" fmla="*/ 580744 h 3340301"/>
                <a:gd name="connsiteX5" fmla="*/ 948177 w 1582248"/>
                <a:gd name="connsiteY5" fmla="*/ 701463 h 3340301"/>
                <a:gd name="connsiteX6" fmla="*/ 948177 w 1582248"/>
                <a:gd name="connsiteY6" fmla="*/ 1509582 h 3340301"/>
                <a:gd name="connsiteX7" fmla="*/ 1629129 w 1582248"/>
                <a:gd name="connsiteY7" fmla="*/ 1582248 h 3340301"/>
                <a:gd name="connsiteX8" fmla="*/ 1629129 w 1582248"/>
                <a:gd name="connsiteY8" fmla="*/ 628797 h 3340301"/>
                <a:gd name="connsiteX9" fmla="*/ 996816 w 1582248"/>
                <a:gd name="connsiteY9" fmla="*/ 0 h 3340301"/>
                <a:gd name="connsiteX10" fmla="*/ 0 w 1582248"/>
                <a:gd name="connsiteY10" fmla="*/ 0 h 3340301"/>
                <a:gd name="connsiteX11" fmla="*/ 0 w 1582248"/>
                <a:gd name="connsiteY11" fmla="*/ 3387769 h 3340301"/>
                <a:gd name="connsiteX12" fmla="*/ 680952 w 1582248"/>
                <a:gd name="connsiteY12" fmla="*/ 3387769 h 3340301"/>
                <a:gd name="connsiteX13" fmla="*/ 680952 w 1582248"/>
                <a:gd name="connsiteY13" fmla="*/ 2211631 h 3340301"/>
                <a:gd name="connsiteX14" fmla="*/ 996816 w 1582248"/>
                <a:gd name="connsiteY14" fmla="*/ 2211631 h 3340301"/>
                <a:gd name="connsiteX15" fmla="*/ 1629129 w 1582248"/>
                <a:gd name="connsiteY15" fmla="*/ 1582248 h 3340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582248" h="3340301">
                  <a:moveTo>
                    <a:pt x="948177" y="1509582"/>
                  </a:moveTo>
                  <a:cubicBezTo>
                    <a:pt x="948177" y="1591624"/>
                    <a:pt x="908913" y="1630888"/>
                    <a:pt x="826871" y="1630888"/>
                  </a:cubicBezTo>
                  <a:lnTo>
                    <a:pt x="680952" y="1630888"/>
                  </a:lnTo>
                  <a:lnTo>
                    <a:pt x="680952" y="580744"/>
                  </a:lnTo>
                  <a:lnTo>
                    <a:pt x="826871" y="580744"/>
                  </a:lnTo>
                  <a:cubicBezTo>
                    <a:pt x="909499" y="580744"/>
                    <a:pt x="948177" y="619421"/>
                    <a:pt x="948177" y="701463"/>
                  </a:cubicBezTo>
                  <a:lnTo>
                    <a:pt x="948177" y="1509582"/>
                  </a:lnTo>
                  <a:close/>
                  <a:moveTo>
                    <a:pt x="1629129" y="1582248"/>
                  </a:moveTo>
                  <a:lnTo>
                    <a:pt x="1629129" y="628797"/>
                  </a:lnTo>
                  <a:cubicBezTo>
                    <a:pt x="1629129" y="207450"/>
                    <a:pt x="1419921" y="0"/>
                    <a:pt x="996816" y="0"/>
                  </a:cubicBezTo>
                  <a:lnTo>
                    <a:pt x="0" y="0"/>
                  </a:lnTo>
                  <a:lnTo>
                    <a:pt x="0" y="3387769"/>
                  </a:lnTo>
                  <a:lnTo>
                    <a:pt x="680952" y="3387769"/>
                  </a:lnTo>
                  <a:lnTo>
                    <a:pt x="680952" y="2211631"/>
                  </a:lnTo>
                  <a:lnTo>
                    <a:pt x="996816" y="2211631"/>
                  </a:lnTo>
                  <a:cubicBezTo>
                    <a:pt x="1419921" y="2211631"/>
                    <a:pt x="1629129" y="2003595"/>
                    <a:pt x="1629129" y="1582248"/>
                  </a:cubicBezTo>
                </a:path>
              </a:pathLst>
            </a:custGeom>
            <a:grpFill/>
            <a:ln w="58598" cap="flat">
              <a:noFill/>
              <a:prstDash val="solid"/>
              <a:miter/>
            </a:ln>
          </p:spPr>
          <p:txBody>
            <a:bodyPr rtlCol="0" anchor="ctr"/>
            <a:lstStyle/>
            <a:p>
              <a:endParaRPr lang="en-GB" dirty="0"/>
            </a:p>
          </p:txBody>
        </p:sp>
        <p:sp>
          <p:nvSpPr>
            <p:cNvPr id="42" name="Freeform: Shape 41">
              <a:extLst>
                <a:ext uri="{FF2B5EF4-FFF2-40B4-BE49-F238E27FC236}">
                  <a16:creationId xmlns:a16="http://schemas.microsoft.com/office/drawing/2014/main" id="{2B8DA244-7392-468E-A6A6-4A9A03E5F4A8}"/>
                </a:ext>
              </a:extLst>
            </p:cNvPr>
            <p:cNvSpPr/>
            <p:nvPr/>
          </p:nvSpPr>
          <p:spPr>
            <a:xfrm>
              <a:off x="7319018" y="350282"/>
              <a:ext cx="1640850" cy="3398903"/>
            </a:xfrm>
            <a:custGeom>
              <a:avLst/>
              <a:gdLst>
                <a:gd name="connsiteX0" fmla="*/ 631728 w 1640849"/>
                <a:gd name="connsiteY0" fmla="*/ 3445785 h 3398903"/>
                <a:gd name="connsiteX1" fmla="*/ 1050145 w 1640849"/>
                <a:gd name="connsiteY1" fmla="*/ 3445785 h 3398903"/>
                <a:gd name="connsiteX2" fmla="*/ 1682458 w 1640849"/>
                <a:gd name="connsiteY2" fmla="*/ 2816402 h 3398903"/>
                <a:gd name="connsiteX3" fmla="*/ 1682458 w 1640849"/>
                <a:gd name="connsiteY3" fmla="*/ 2185261 h 3398903"/>
                <a:gd name="connsiteX4" fmla="*/ 1011468 w 1640849"/>
                <a:gd name="connsiteY4" fmla="*/ 2185261 h 3398903"/>
                <a:gd name="connsiteX5" fmla="*/ 1011468 w 1640849"/>
                <a:gd name="connsiteY5" fmla="*/ 2744322 h 3398903"/>
                <a:gd name="connsiteX6" fmla="*/ 889576 w 1640849"/>
                <a:gd name="connsiteY6" fmla="*/ 2865041 h 3398903"/>
                <a:gd name="connsiteX7" fmla="*/ 802259 w 1640849"/>
                <a:gd name="connsiteY7" fmla="*/ 2865041 h 3398903"/>
                <a:gd name="connsiteX8" fmla="*/ 680954 w 1640849"/>
                <a:gd name="connsiteY8" fmla="*/ 2744322 h 3398903"/>
                <a:gd name="connsiteX9" fmla="*/ 680954 w 1640849"/>
                <a:gd name="connsiteY9" fmla="*/ 702049 h 3398903"/>
                <a:gd name="connsiteX10" fmla="*/ 802259 w 1640849"/>
                <a:gd name="connsiteY10" fmla="*/ 581330 h 3398903"/>
                <a:gd name="connsiteX11" fmla="*/ 880200 w 1640849"/>
                <a:gd name="connsiteY11" fmla="*/ 581330 h 3398903"/>
                <a:gd name="connsiteX12" fmla="*/ 1002092 w 1640849"/>
                <a:gd name="connsiteY12" fmla="*/ 702049 h 3398903"/>
                <a:gd name="connsiteX13" fmla="*/ 1002092 w 1640849"/>
                <a:gd name="connsiteY13" fmla="*/ 1176138 h 3398903"/>
                <a:gd name="connsiteX14" fmla="*/ 1673082 w 1640849"/>
                <a:gd name="connsiteY14" fmla="*/ 1176138 h 3398903"/>
                <a:gd name="connsiteX15" fmla="*/ 1673082 w 1640849"/>
                <a:gd name="connsiteY15" fmla="*/ 629383 h 3398903"/>
                <a:gd name="connsiteX16" fmla="*/ 1040769 w 1640849"/>
                <a:gd name="connsiteY16" fmla="*/ 0 h 3398903"/>
                <a:gd name="connsiteX17" fmla="*/ 632314 w 1640849"/>
                <a:gd name="connsiteY17" fmla="*/ 0 h 3398903"/>
                <a:gd name="connsiteX18" fmla="*/ 1 w 1640849"/>
                <a:gd name="connsiteY18" fmla="*/ 629383 h 3398903"/>
                <a:gd name="connsiteX19" fmla="*/ 1 w 1640849"/>
                <a:gd name="connsiteY19" fmla="*/ 2816988 h 3398903"/>
                <a:gd name="connsiteX20" fmla="*/ 631728 w 1640849"/>
                <a:gd name="connsiteY20" fmla="*/ 3445785 h 3398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640849" h="3398903">
                  <a:moveTo>
                    <a:pt x="631728" y="3445785"/>
                  </a:moveTo>
                  <a:lnTo>
                    <a:pt x="1050145" y="3445785"/>
                  </a:lnTo>
                  <a:cubicBezTo>
                    <a:pt x="1473250" y="3445785"/>
                    <a:pt x="1682458" y="3237748"/>
                    <a:pt x="1682458" y="2816402"/>
                  </a:cubicBezTo>
                  <a:lnTo>
                    <a:pt x="1682458" y="2185261"/>
                  </a:lnTo>
                  <a:lnTo>
                    <a:pt x="1011468" y="2185261"/>
                  </a:lnTo>
                  <a:lnTo>
                    <a:pt x="1011468" y="2744322"/>
                  </a:lnTo>
                  <a:cubicBezTo>
                    <a:pt x="1011468" y="2826950"/>
                    <a:pt x="972205" y="2865041"/>
                    <a:pt x="889576" y="2865041"/>
                  </a:cubicBezTo>
                  <a:lnTo>
                    <a:pt x="802259" y="2865041"/>
                  </a:lnTo>
                  <a:cubicBezTo>
                    <a:pt x="719631" y="2865041"/>
                    <a:pt x="680954" y="2826364"/>
                    <a:pt x="680954" y="2744322"/>
                  </a:cubicBezTo>
                  <a:lnTo>
                    <a:pt x="680954" y="702049"/>
                  </a:lnTo>
                  <a:cubicBezTo>
                    <a:pt x="680954" y="620007"/>
                    <a:pt x="719631" y="581330"/>
                    <a:pt x="802259" y="581330"/>
                  </a:cubicBezTo>
                  <a:lnTo>
                    <a:pt x="880200" y="581330"/>
                  </a:lnTo>
                  <a:cubicBezTo>
                    <a:pt x="962828" y="581330"/>
                    <a:pt x="1002092" y="620007"/>
                    <a:pt x="1002092" y="702049"/>
                  </a:cubicBezTo>
                  <a:lnTo>
                    <a:pt x="1002092" y="1176138"/>
                  </a:lnTo>
                  <a:lnTo>
                    <a:pt x="1673082" y="1176138"/>
                  </a:lnTo>
                  <a:lnTo>
                    <a:pt x="1673082" y="629383"/>
                  </a:lnTo>
                  <a:cubicBezTo>
                    <a:pt x="1673082" y="208622"/>
                    <a:pt x="1463874" y="0"/>
                    <a:pt x="1040769" y="0"/>
                  </a:cubicBezTo>
                  <a:lnTo>
                    <a:pt x="632314" y="0"/>
                  </a:lnTo>
                  <a:cubicBezTo>
                    <a:pt x="209210" y="0"/>
                    <a:pt x="1" y="208036"/>
                    <a:pt x="1" y="629383"/>
                  </a:cubicBezTo>
                  <a:lnTo>
                    <a:pt x="1" y="2816988"/>
                  </a:lnTo>
                  <a:cubicBezTo>
                    <a:pt x="-585" y="3237748"/>
                    <a:pt x="208623" y="3445785"/>
                    <a:pt x="631728" y="3445785"/>
                  </a:cubicBezTo>
                </a:path>
              </a:pathLst>
            </a:custGeom>
            <a:grpFill/>
            <a:ln w="58598" cap="flat">
              <a:noFill/>
              <a:prstDash val="solid"/>
              <a:miter/>
            </a:ln>
          </p:spPr>
          <p:txBody>
            <a:bodyPr rtlCol="0" anchor="ctr"/>
            <a:lstStyle/>
            <a:p>
              <a:endParaRPr lang="en-GB" dirty="0"/>
            </a:p>
          </p:txBody>
        </p:sp>
        <p:sp>
          <p:nvSpPr>
            <p:cNvPr id="43" name="Freeform: Shape 42">
              <a:extLst>
                <a:ext uri="{FF2B5EF4-FFF2-40B4-BE49-F238E27FC236}">
                  <a16:creationId xmlns:a16="http://schemas.microsoft.com/office/drawing/2014/main" id="{EE36CD6C-1286-4467-A26F-E2A979B48522}"/>
                </a:ext>
              </a:extLst>
            </p:cNvPr>
            <p:cNvSpPr/>
            <p:nvPr/>
          </p:nvSpPr>
          <p:spPr>
            <a:xfrm>
              <a:off x="1085548" y="350282"/>
              <a:ext cx="1640850" cy="3398903"/>
            </a:xfrm>
            <a:custGeom>
              <a:avLst/>
              <a:gdLst>
                <a:gd name="connsiteX0" fmla="*/ 632313 w 1640849"/>
                <a:gd name="connsiteY0" fmla="*/ 3445785 h 3398903"/>
                <a:gd name="connsiteX1" fmla="*/ 1050730 w 1640849"/>
                <a:gd name="connsiteY1" fmla="*/ 3445785 h 3398903"/>
                <a:gd name="connsiteX2" fmla="*/ 1683043 w 1640849"/>
                <a:gd name="connsiteY2" fmla="*/ 2816402 h 3398903"/>
                <a:gd name="connsiteX3" fmla="*/ 1683043 w 1640849"/>
                <a:gd name="connsiteY3" fmla="*/ 2185261 h 3398903"/>
                <a:gd name="connsiteX4" fmla="*/ 1011467 w 1640849"/>
                <a:gd name="connsiteY4" fmla="*/ 2185261 h 3398903"/>
                <a:gd name="connsiteX5" fmla="*/ 1011467 w 1640849"/>
                <a:gd name="connsiteY5" fmla="*/ 2744322 h 3398903"/>
                <a:gd name="connsiteX6" fmla="*/ 889575 w 1640849"/>
                <a:gd name="connsiteY6" fmla="*/ 2865041 h 3398903"/>
                <a:gd name="connsiteX7" fmla="*/ 802258 w 1640849"/>
                <a:gd name="connsiteY7" fmla="*/ 2865041 h 3398903"/>
                <a:gd name="connsiteX8" fmla="*/ 680953 w 1640849"/>
                <a:gd name="connsiteY8" fmla="*/ 2744322 h 3398903"/>
                <a:gd name="connsiteX9" fmla="*/ 680953 w 1640849"/>
                <a:gd name="connsiteY9" fmla="*/ 702049 h 3398903"/>
                <a:gd name="connsiteX10" fmla="*/ 802258 w 1640849"/>
                <a:gd name="connsiteY10" fmla="*/ 581330 h 3398903"/>
                <a:gd name="connsiteX11" fmla="*/ 880199 w 1640849"/>
                <a:gd name="connsiteY11" fmla="*/ 581330 h 3398903"/>
                <a:gd name="connsiteX12" fmla="*/ 1001504 w 1640849"/>
                <a:gd name="connsiteY12" fmla="*/ 702049 h 3398903"/>
                <a:gd name="connsiteX13" fmla="*/ 1001504 w 1640849"/>
                <a:gd name="connsiteY13" fmla="*/ 1176138 h 3398903"/>
                <a:gd name="connsiteX14" fmla="*/ 1672495 w 1640849"/>
                <a:gd name="connsiteY14" fmla="*/ 1176138 h 3398903"/>
                <a:gd name="connsiteX15" fmla="*/ 1672495 w 1640849"/>
                <a:gd name="connsiteY15" fmla="*/ 629383 h 3398903"/>
                <a:gd name="connsiteX16" fmla="*/ 1040768 w 1640849"/>
                <a:gd name="connsiteY16" fmla="*/ 0 h 3398903"/>
                <a:gd name="connsiteX17" fmla="*/ 632313 w 1640849"/>
                <a:gd name="connsiteY17" fmla="*/ 0 h 3398903"/>
                <a:gd name="connsiteX18" fmla="*/ 0 w 1640849"/>
                <a:gd name="connsiteY18" fmla="*/ 629383 h 3398903"/>
                <a:gd name="connsiteX19" fmla="*/ 0 w 1640849"/>
                <a:gd name="connsiteY19" fmla="*/ 2816988 h 3398903"/>
                <a:gd name="connsiteX20" fmla="*/ 632313 w 1640849"/>
                <a:gd name="connsiteY20" fmla="*/ 3445785 h 3398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640849" h="3398903">
                  <a:moveTo>
                    <a:pt x="632313" y="3445785"/>
                  </a:moveTo>
                  <a:lnTo>
                    <a:pt x="1050730" y="3445785"/>
                  </a:lnTo>
                  <a:cubicBezTo>
                    <a:pt x="1473835" y="3445785"/>
                    <a:pt x="1683043" y="3237748"/>
                    <a:pt x="1683043" y="2816402"/>
                  </a:cubicBezTo>
                  <a:lnTo>
                    <a:pt x="1683043" y="2185261"/>
                  </a:lnTo>
                  <a:lnTo>
                    <a:pt x="1011467" y="2185261"/>
                  </a:lnTo>
                  <a:lnTo>
                    <a:pt x="1011467" y="2744322"/>
                  </a:lnTo>
                  <a:cubicBezTo>
                    <a:pt x="1011467" y="2826950"/>
                    <a:pt x="972790" y="2865041"/>
                    <a:pt x="889575" y="2865041"/>
                  </a:cubicBezTo>
                  <a:lnTo>
                    <a:pt x="802258" y="2865041"/>
                  </a:lnTo>
                  <a:cubicBezTo>
                    <a:pt x="719630" y="2865041"/>
                    <a:pt x="680953" y="2826364"/>
                    <a:pt x="680953" y="2744322"/>
                  </a:cubicBezTo>
                  <a:lnTo>
                    <a:pt x="680953" y="702049"/>
                  </a:lnTo>
                  <a:cubicBezTo>
                    <a:pt x="680953" y="620007"/>
                    <a:pt x="719630" y="581330"/>
                    <a:pt x="802258" y="581330"/>
                  </a:cubicBezTo>
                  <a:lnTo>
                    <a:pt x="880199" y="581330"/>
                  </a:lnTo>
                  <a:cubicBezTo>
                    <a:pt x="962827" y="581330"/>
                    <a:pt x="1001504" y="620007"/>
                    <a:pt x="1001504" y="702049"/>
                  </a:cubicBezTo>
                  <a:lnTo>
                    <a:pt x="1001504" y="1176138"/>
                  </a:lnTo>
                  <a:lnTo>
                    <a:pt x="1672495" y="1176138"/>
                  </a:lnTo>
                  <a:lnTo>
                    <a:pt x="1672495" y="629383"/>
                  </a:lnTo>
                  <a:cubicBezTo>
                    <a:pt x="1673081" y="208036"/>
                    <a:pt x="1463872" y="0"/>
                    <a:pt x="1040768" y="0"/>
                  </a:cubicBezTo>
                  <a:lnTo>
                    <a:pt x="632313" y="0"/>
                  </a:lnTo>
                  <a:cubicBezTo>
                    <a:pt x="209208" y="0"/>
                    <a:pt x="0" y="208036"/>
                    <a:pt x="0" y="629383"/>
                  </a:cubicBezTo>
                  <a:lnTo>
                    <a:pt x="0" y="2816988"/>
                  </a:lnTo>
                  <a:cubicBezTo>
                    <a:pt x="0" y="3237748"/>
                    <a:pt x="209208" y="3445785"/>
                    <a:pt x="632313" y="3445785"/>
                  </a:cubicBezTo>
                </a:path>
              </a:pathLst>
            </a:custGeom>
            <a:grpFill/>
            <a:ln w="58598" cap="flat">
              <a:noFill/>
              <a:prstDash val="solid"/>
              <a:miter/>
            </a:ln>
          </p:spPr>
          <p:txBody>
            <a:bodyPr rtlCol="0" anchor="ctr"/>
            <a:lstStyle/>
            <a:p>
              <a:endParaRPr lang="en-GB" dirty="0"/>
            </a:p>
          </p:txBody>
        </p:sp>
        <p:sp>
          <p:nvSpPr>
            <p:cNvPr id="44" name="Freeform: Shape 43">
              <a:extLst>
                <a:ext uri="{FF2B5EF4-FFF2-40B4-BE49-F238E27FC236}">
                  <a16:creationId xmlns:a16="http://schemas.microsoft.com/office/drawing/2014/main" id="{0D2381C0-B874-4045-B4AF-1F30F47B25AC}"/>
                </a:ext>
              </a:extLst>
            </p:cNvPr>
            <p:cNvSpPr/>
            <p:nvPr/>
          </p:nvSpPr>
          <p:spPr>
            <a:xfrm>
              <a:off x="9407000" y="350282"/>
              <a:ext cx="1699452" cy="3398903"/>
            </a:xfrm>
            <a:custGeom>
              <a:avLst/>
              <a:gdLst>
                <a:gd name="connsiteX0" fmla="*/ 1021429 w 1699451"/>
                <a:gd name="connsiteY0" fmla="*/ 2744322 h 3398903"/>
                <a:gd name="connsiteX1" fmla="*/ 900123 w 1699451"/>
                <a:gd name="connsiteY1" fmla="*/ 2865041 h 3398903"/>
                <a:gd name="connsiteX2" fmla="*/ 802844 w 1699451"/>
                <a:gd name="connsiteY2" fmla="*/ 2865041 h 3398903"/>
                <a:gd name="connsiteX3" fmla="*/ 681539 w 1699451"/>
                <a:gd name="connsiteY3" fmla="*/ 2744322 h 3398903"/>
                <a:gd name="connsiteX4" fmla="*/ 681539 w 1699451"/>
                <a:gd name="connsiteY4" fmla="*/ 702049 h 3398903"/>
                <a:gd name="connsiteX5" fmla="*/ 802844 w 1699451"/>
                <a:gd name="connsiteY5" fmla="*/ 581330 h 3398903"/>
                <a:gd name="connsiteX6" fmla="*/ 900123 w 1699451"/>
                <a:gd name="connsiteY6" fmla="*/ 581330 h 3398903"/>
                <a:gd name="connsiteX7" fmla="*/ 1021429 w 1699451"/>
                <a:gd name="connsiteY7" fmla="*/ 702049 h 3398903"/>
                <a:gd name="connsiteX8" fmla="*/ 1021429 w 1699451"/>
                <a:gd name="connsiteY8" fmla="*/ 2744322 h 3398903"/>
                <a:gd name="connsiteX9" fmla="*/ 1702382 w 1699451"/>
                <a:gd name="connsiteY9" fmla="*/ 2816988 h 3398903"/>
                <a:gd name="connsiteX10" fmla="*/ 1702382 w 1699451"/>
                <a:gd name="connsiteY10" fmla="*/ 629383 h 3398903"/>
                <a:gd name="connsiteX11" fmla="*/ 1070068 w 1699451"/>
                <a:gd name="connsiteY11" fmla="*/ 0 h 3398903"/>
                <a:gd name="connsiteX12" fmla="*/ 632313 w 1699451"/>
                <a:gd name="connsiteY12" fmla="*/ 0 h 3398903"/>
                <a:gd name="connsiteX13" fmla="*/ 0 w 1699451"/>
                <a:gd name="connsiteY13" fmla="*/ 629383 h 3398903"/>
                <a:gd name="connsiteX14" fmla="*/ 0 w 1699451"/>
                <a:gd name="connsiteY14" fmla="*/ 2816988 h 3398903"/>
                <a:gd name="connsiteX15" fmla="*/ 632313 w 1699451"/>
                <a:gd name="connsiteY15" fmla="*/ 3446371 h 3398903"/>
                <a:gd name="connsiteX16" fmla="*/ 1070068 w 1699451"/>
                <a:gd name="connsiteY16" fmla="*/ 3446371 h 3398903"/>
                <a:gd name="connsiteX17" fmla="*/ 1702382 w 1699451"/>
                <a:gd name="connsiteY17" fmla="*/ 2816988 h 3398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699451" h="3398903">
                  <a:moveTo>
                    <a:pt x="1021429" y="2744322"/>
                  </a:moveTo>
                  <a:cubicBezTo>
                    <a:pt x="1021429" y="2826950"/>
                    <a:pt x="982752" y="2865041"/>
                    <a:pt x="900123" y="2865041"/>
                  </a:cubicBezTo>
                  <a:lnTo>
                    <a:pt x="802844" y="2865041"/>
                  </a:lnTo>
                  <a:cubicBezTo>
                    <a:pt x="720215" y="2865041"/>
                    <a:pt x="681539" y="2826364"/>
                    <a:pt x="681539" y="2744322"/>
                  </a:cubicBezTo>
                  <a:lnTo>
                    <a:pt x="681539" y="702049"/>
                  </a:lnTo>
                  <a:cubicBezTo>
                    <a:pt x="681539" y="620007"/>
                    <a:pt x="720215" y="581330"/>
                    <a:pt x="802844" y="581330"/>
                  </a:cubicBezTo>
                  <a:lnTo>
                    <a:pt x="900123" y="581330"/>
                  </a:lnTo>
                  <a:cubicBezTo>
                    <a:pt x="982752" y="581330"/>
                    <a:pt x="1021429" y="620007"/>
                    <a:pt x="1021429" y="702049"/>
                  </a:cubicBezTo>
                  <a:lnTo>
                    <a:pt x="1021429" y="2744322"/>
                  </a:lnTo>
                  <a:close/>
                  <a:moveTo>
                    <a:pt x="1702382" y="2816988"/>
                  </a:moveTo>
                  <a:lnTo>
                    <a:pt x="1702382" y="629383"/>
                  </a:lnTo>
                  <a:cubicBezTo>
                    <a:pt x="1702382" y="208622"/>
                    <a:pt x="1493173" y="0"/>
                    <a:pt x="1070068" y="0"/>
                  </a:cubicBezTo>
                  <a:lnTo>
                    <a:pt x="632313" y="0"/>
                  </a:lnTo>
                  <a:cubicBezTo>
                    <a:pt x="209209" y="0"/>
                    <a:pt x="0" y="208036"/>
                    <a:pt x="0" y="629383"/>
                  </a:cubicBezTo>
                  <a:lnTo>
                    <a:pt x="0" y="2816988"/>
                  </a:lnTo>
                  <a:cubicBezTo>
                    <a:pt x="0" y="3238334"/>
                    <a:pt x="209209" y="3446371"/>
                    <a:pt x="632313" y="3446371"/>
                  </a:cubicBezTo>
                  <a:lnTo>
                    <a:pt x="1070068" y="3446371"/>
                  </a:lnTo>
                  <a:cubicBezTo>
                    <a:pt x="1493173" y="3445785"/>
                    <a:pt x="1702382" y="3237748"/>
                    <a:pt x="1702382" y="2816988"/>
                  </a:cubicBezTo>
                </a:path>
              </a:pathLst>
            </a:custGeom>
            <a:grpFill/>
            <a:ln w="58598" cap="flat">
              <a:noFill/>
              <a:prstDash val="solid"/>
              <a:miter/>
            </a:ln>
          </p:spPr>
          <p:txBody>
            <a:bodyPr rtlCol="0" anchor="ctr"/>
            <a:lstStyle/>
            <a:p>
              <a:endParaRPr lang="en-GB" dirty="0"/>
            </a:p>
          </p:txBody>
        </p:sp>
        <p:sp>
          <p:nvSpPr>
            <p:cNvPr id="45" name="Freeform: Shape 44">
              <a:extLst>
                <a:ext uri="{FF2B5EF4-FFF2-40B4-BE49-F238E27FC236}">
                  <a16:creationId xmlns:a16="http://schemas.microsoft.com/office/drawing/2014/main" id="{C0EACB49-2656-4F50-8EC6-2F934035A23E}"/>
                </a:ext>
              </a:extLst>
            </p:cNvPr>
            <p:cNvSpPr/>
            <p:nvPr/>
          </p:nvSpPr>
          <p:spPr>
            <a:xfrm>
              <a:off x="3104379" y="379583"/>
              <a:ext cx="1816655" cy="3340301"/>
            </a:xfrm>
            <a:custGeom>
              <a:avLst/>
              <a:gdLst>
                <a:gd name="connsiteX0" fmla="*/ 1031391 w 1816655"/>
                <a:gd name="connsiteY0" fmla="*/ 2303636 h 3340301"/>
                <a:gd name="connsiteX1" fmla="*/ 729592 w 1816655"/>
                <a:gd name="connsiteY1" fmla="*/ 2303636 h 3340301"/>
                <a:gd name="connsiteX2" fmla="*/ 880199 w 1816655"/>
                <a:gd name="connsiteY2" fmla="*/ 827457 h 3340301"/>
                <a:gd name="connsiteX3" fmla="*/ 1031391 w 1816655"/>
                <a:gd name="connsiteY3" fmla="*/ 2303636 h 3340301"/>
                <a:gd name="connsiteX4" fmla="*/ 1823687 w 1816655"/>
                <a:gd name="connsiteY4" fmla="*/ 3387769 h 3340301"/>
                <a:gd name="connsiteX5" fmla="*/ 1376556 w 1816655"/>
                <a:gd name="connsiteY5" fmla="*/ 0 h 3340301"/>
                <a:gd name="connsiteX6" fmla="*/ 447132 w 1816655"/>
                <a:gd name="connsiteY6" fmla="*/ 0 h 3340301"/>
                <a:gd name="connsiteX7" fmla="*/ 0 w 1816655"/>
                <a:gd name="connsiteY7" fmla="*/ 3387769 h 3340301"/>
                <a:gd name="connsiteX8" fmla="*/ 617663 w 1816655"/>
                <a:gd name="connsiteY8" fmla="*/ 3387769 h 3340301"/>
                <a:gd name="connsiteX9" fmla="*/ 666302 w 1816655"/>
                <a:gd name="connsiteY9" fmla="*/ 2894342 h 3340301"/>
                <a:gd name="connsiteX10" fmla="*/ 1094095 w 1816655"/>
                <a:gd name="connsiteY10" fmla="*/ 2894342 h 3340301"/>
                <a:gd name="connsiteX11" fmla="*/ 1147423 w 1816655"/>
                <a:gd name="connsiteY11" fmla="*/ 3387769 h 3340301"/>
                <a:gd name="connsiteX12" fmla="*/ 1823687 w 1816655"/>
                <a:gd name="connsiteY12" fmla="*/ 3387769 h 3340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816655" h="3340301">
                  <a:moveTo>
                    <a:pt x="1031391" y="2303636"/>
                  </a:moveTo>
                  <a:lnTo>
                    <a:pt x="729592" y="2303636"/>
                  </a:lnTo>
                  <a:lnTo>
                    <a:pt x="880199" y="827457"/>
                  </a:lnTo>
                  <a:lnTo>
                    <a:pt x="1031391" y="2303636"/>
                  </a:lnTo>
                  <a:close/>
                  <a:moveTo>
                    <a:pt x="1823687" y="3387769"/>
                  </a:moveTo>
                  <a:lnTo>
                    <a:pt x="1376556" y="0"/>
                  </a:lnTo>
                  <a:lnTo>
                    <a:pt x="447132" y="0"/>
                  </a:lnTo>
                  <a:lnTo>
                    <a:pt x="0" y="3387769"/>
                  </a:lnTo>
                  <a:lnTo>
                    <a:pt x="617663" y="3387769"/>
                  </a:lnTo>
                  <a:lnTo>
                    <a:pt x="666302" y="2894342"/>
                  </a:lnTo>
                  <a:lnTo>
                    <a:pt x="1094095" y="2894342"/>
                  </a:lnTo>
                  <a:lnTo>
                    <a:pt x="1147423" y="3387769"/>
                  </a:lnTo>
                  <a:lnTo>
                    <a:pt x="1823687" y="3387769"/>
                  </a:lnTo>
                  <a:close/>
                </a:path>
              </a:pathLst>
            </a:custGeom>
            <a:grpFill/>
            <a:ln w="58598" cap="flat">
              <a:noFill/>
              <a:prstDash val="solid"/>
              <a:miter/>
            </a:ln>
          </p:spPr>
          <p:txBody>
            <a:bodyPr rtlCol="0" anchor="ctr"/>
            <a:lstStyle/>
            <a:p>
              <a:endParaRPr lang="en-GB" dirty="0"/>
            </a:p>
          </p:txBody>
        </p:sp>
      </p:grpSp>
      <p:grpSp>
        <p:nvGrpSpPr>
          <p:cNvPr id="29" name="Group 28">
            <a:extLst>
              <a:ext uri="{FF2B5EF4-FFF2-40B4-BE49-F238E27FC236}">
                <a16:creationId xmlns:a16="http://schemas.microsoft.com/office/drawing/2014/main" id="{0ED6B707-A607-4D53-8D65-91B31B6601E6}"/>
              </a:ext>
            </a:extLst>
          </p:cNvPr>
          <p:cNvGrpSpPr/>
          <p:nvPr userDrawn="1"/>
        </p:nvGrpSpPr>
        <p:grpSpPr>
          <a:xfrm>
            <a:off x="1085548" y="5530216"/>
            <a:ext cx="1263401" cy="461373"/>
            <a:chOff x="559048" y="5530216"/>
            <a:chExt cx="1263401" cy="461373"/>
          </a:xfrm>
        </p:grpSpPr>
        <p:grpSp>
          <p:nvGrpSpPr>
            <p:cNvPr id="30" name="Group 29">
              <a:extLst>
                <a:ext uri="{FF2B5EF4-FFF2-40B4-BE49-F238E27FC236}">
                  <a16:creationId xmlns:a16="http://schemas.microsoft.com/office/drawing/2014/main" id="{928CBBF1-4D19-4B75-A938-2033F9129718}"/>
                </a:ext>
              </a:extLst>
            </p:cNvPr>
            <p:cNvGrpSpPr/>
            <p:nvPr userDrawn="1"/>
          </p:nvGrpSpPr>
          <p:grpSpPr>
            <a:xfrm>
              <a:off x="559049" y="5773489"/>
              <a:ext cx="1263400" cy="218100"/>
              <a:chOff x="1514005" y="5788895"/>
              <a:chExt cx="1533617" cy="264748"/>
            </a:xfrm>
            <a:solidFill>
              <a:schemeClr val="accent1"/>
            </a:solidFill>
          </p:grpSpPr>
          <p:pic>
            <p:nvPicPr>
              <p:cNvPr id="32" name="Graphic 31">
                <a:hlinkClick r:id="rId5"/>
                <a:extLst>
                  <a:ext uri="{FF2B5EF4-FFF2-40B4-BE49-F238E27FC236}">
                    <a16:creationId xmlns:a16="http://schemas.microsoft.com/office/drawing/2014/main" id="{965DFDF6-8F26-4F74-96A0-1B5CAB559A5E}"/>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1514005" y="5846800"/>
                <a:ext cx="186171" cy="148937"/>
              </a:xfrm>
              <a:prstGeom prst="rect">
                <a:avLst/>
              </a:prstGeom>
            </p:spPr>
          </p:pic>
          <p:pic>
            <p:nvPicPr>
              <p:cNvPr id="33" name="Graphic 32">
                <a:hlinkClick r:id="rId8"/>
                <a:extLst>
                  <a:ext uri="{FF2B5EF4-FFF2-40B4-BE49-F238E27FC236}">
                    <a16:creationId xmlns:a16="http://schemas.microsoft.com/office/drawing/2014/main" id="{3A6FDE7F-13CB-472F-9661-4E9D1ECEDF92}"/>
                  </a:ext>
                </a:extLst>
              </p:cNvPr>
              <p:cNvPicPr>
                <a:picLocks noChangeAspect="1"/>
              </p:cNvPicPr>
              <p:nvPr userDrawn="1"/>
            </p:nvPicPr>
            <p:blipFill>
              <a:blip r:embed="rId9">
                <a:extLst>
                  <a:ext uri="{96DAC541-7B7A-43D3-8B79-37D633B846F1}">
                    <asvg:svgBlip xmlns:asvg="http://schemas.microsoft.com/office/drawing/2016/SVG/main" r:embed="rId10"/>
                  </a:ext>
                </a:extLst>
              </a:blip>
              <a:stretch>
                <a:fillRect/>
              </a:stretch>
            </p:blipFill>
            <p:spPr>
              <a:xfrm>
                <a:off x="1775427" y="5825098"/>
                <a:ext cx="102583" cy="192343"/>
              </a:xfrm>
              <a:prstGeom prst="rect">
                <a:avLst/>
              </a:prstGeom>
            </p:spPr>
          </p:pic>
          <p:pic>
            <p:nvPicPr>
              <p:cNvPr id="34" name="Graphic 33">
                <a:hlinkClick r:id="rId11"/>
                <a:extLst>
                  <a:ext uri="{FF2B5EF4-FFF2-40B4-BE49-F238E27FC236}">
                    <a16:creationId xmlns:a16="http://schemas.microsoft.com/office/drawing/2014/main" id="{0B5D0063-9836-49EA-82B0-391FE9B43983}"/>
                  </a:ext>
                </a:extLst>
              </p:cNvPr>
              <p:cNvPicPr>
                <a:picLocks noChangeAspect="1"/>
              </p:cNvPicPr>
              <p:nvPr userDrawn="1"/>
            </p:nvPicPr>
            <p:blipFill>
              <a:blip r:embed="rId12">
                <a:extLst>
                  <a:ext uri="{96DAC541-7B7A-43D3-8B79-37D633B846F1}">
                    <asvg:svgBlip xmlns:asvg="http://schemas.microsoft.com/office/drawing/2016/SVG/main" r:embed="rId13"/>
                  </a:ext>
                </a:extLst>
              </a:blip>
              <a:stretch>
                <a:fillRect/>
              </a:stretch>
            </p:blipFill>
            <p:spPr>
              <a:xfrm>
                <a:off x="1969918" y="5844002"/>
                <a:ext cx="206045" cy="154534"/>
              </a:xfrm>
              <a:prstGeom prst="rect">
                <a:avLst/>
              </a:prstGeom>
            </p:spPr>
          </p:pic>
          <p:pic>
            <p:nvPicPr>
              <p:cNvPr id="35" name="Graphic 34">
                <a:hlinkClick r:id="rId14"/>
                <a:extLst>
                  <a:ext uri="{FF2B5EF4-FFF2-40B4-BE49-F238E27FC236}">
                    <a16:creationId xmlns:a16="http://schemas.microsoft.com/office/drawing/2014/main" id="{DC3D6E1D-9E5B-4ACF-820D-92840E837790}"/>
                  </a:ext>
                </a:extLst>
              </p:cNvPr>
              <p:cNvPicPr>
                <a:picLocks noChangeAspect="1"/>
              </p:cNvPicPr>
              <p:nvPr userDrawn="1"/>
            </p:nvPicPr>
            <p:blipFill>
              <a:blip r:embed="rId15">
                <a:extLst>
                  <a:ext uri="{96DAC541-7B7A-43D3-8B79-37D633B846F1}">
                    <asvg:svgBlip xmlns:asvg="http://schemas.microsoft.com/office/drawing/2016/SVG/main" r:embed="rId16"/>
                  </a:ext>
                </a:extLst>
              </a:blip>
              <a:stretch>
                <a:fillRect/>
              </a:stretch>
            </p:blipFill>
            <p:spPr>
              <a:xfrm>
                <a:off x="2575529" y="5831663"/>
                <a:ext cx="168012" cy="179213"/>
              </a:xfrm>
              <a:prstGeom prst="rect">
                <a:avLst/>
              </a:prstGeom>
            </p:spPr>
          </p:pic>
          <p:pic>
            <p:nvPicPr>
              <p:cNvPr id="36" name="Graphic 35">
                <a:hlinkClick r:id="rId17"/>
                <a:extLst>
                  <a:ext uri="{FF2B5EF4-FFF2-40B4-BE49-F238E27FC236}">
                    <a16:creationId xmlns:a16="http://schemas.microsoft.com/office/drawing/2014/main" id="{21182197-B920-4F02-BE43-2880486AD652}"/>
                  </a:ext>
                </a:extLst>
              </p:cNvPr>
              <p:cNvPicPr>
                <a:picLocks noChangeAspect="1"/>
              </p:cNvPicPr>
              <p:nvPr userDrawn="1"/>
            </p:nvPicPr>
            <p:blipFill>
              <a:blip r:embed="rId18">
                <a:extLst>
                  <a:ext uri="{96DAC541-7B7A-43D3-8B79-37D633B846F1}">
                    <asvg:svgBlip xmlns:asvg="http://schemas.microsoft.com/office/drawing/2016/SVG/main" r:embed="rId19"/>
                  </a:ext>
                </a:extLst>
              </a:blip>
              <a:stretch>
                <a:fillRect/>
              </a:stretch>
            </p:blipFill>
            <p:spPr>
              <a:xfrm>
                <a:off x="2292666" y="5838261"/>
                <a:ext cx="166016" cy="166016"/>
              </a:xfrm>
              <a:prstGeom prst="rect">
                <a:avLst/>
              </a:prstGeom>
            </p:spPr>
          </p:pic>
          <p:pic>
            <p:nvPicPr>
              <p:cNvPr id="38" name="Graphic 37">
                <a:hlinkClick r:id="rId20"/>
                <a:extLst>
                  <a:ext uri="{FF2B5EF4-FFF2-40B4-BE49-F238E27FC236}">
                    <a16:creationId xmlns:a16="http://schemas.microsoft.com/office/drawing/2014/main" id="{6E643534-6765-4F04-A85A-0CF517162B15}"/>
                  </a:ext>
                </a:extLst>
              </p:cNvPr>
              <p:cNvPicPr>
                <a:picLocks noChangeAspect="1"/>
              </p:cNvPicPr>
              <p:nvPr userDrawn="1"/>
            </p:nvPicPr>
            <p:blipFill>
              <a:blip r:embed="rId21">
                <a:extLst>
                  <a:ext uri="{96DAC541-7B7A-43D3-8B79-37D633B846F1}">
                    <asvg:svgBlip xmlns:asvg="http://schemas.microsoft.com/office/drawing/2016/SVG/main" r:embed="rId22"/>
                  </a:ext>
                </a:extLst>
              </a:blip>
              <a:stretch>
                <a:fillRect/>
              </a:stretch>
            </p:blipFill>
            <p:spPr>
              <a:xfrm>
                <a:off x="2826999" y="5788895"/>
                <a:ext cx="220623" cy="264748"/>
              </a:xfrm>
              <a:prstGeom prst="rect">
                <a:avLst/>
              </a:prstGeom>
            </p:spPr>
          </p:pic>
        </p:grpSp>
        <p:pic>
          <p:nvPicPr>
            <p:cNvPr id="31" name="Graphic 30">
              <a:hlinkClick r:id="rId23"/>
              <a:extLst>
                <a:ext uri="{FF2B5EF4-FFF2-40B4-BE49-F238E27FC236}">
                  <a16:creationId xmlns:a16="http://schemas.microsoft.com/office/drawing/2014/main" id="{0546B0B7-4789-43B2-BF1C-DB948A026ACD}"/>
                </a:ext>
              </a:extLst>
            </p:cNvPr>
            <p:cNvPicPr>
              <a:picLocks noChangeAspect="1"/>
            </p:cNvPicPr>
            <p:nvPr userDrawn="1"/>
          </p:nvPicPr>
          <p:blipFill>
            <a:blip r:embed="rId24">
              <a:extLst>
                <a:ext uri="{96DAC541-7B7A-43D3-8B79-37D633B846F1}">
                  <asvg:svgBlip xmlns:asvg="http://schemas.microsoft.com/office/drawing/2016/SVG/main" r:embed="rId25"/>
                </a:ext>
              </a:extLst>
            </a:blip>
            <a:stretch>
              <a:fillRect/>
            </a:stretch>
          </p:blipFill>
          <p:spPr>
            <a:xfrm>
              <a:off x="559048" y="5530216"/>
              <a:ext cx="1263400" cy="178362"/>
            </a:xfrm>
            <a:prstGeom prst="rect">
              <a:avLst/>
            </a:prstGeom>
          </p:spPr>
        </p:pic>
      </p:grpSp>
    </p:spTree>
    <p:extLst>
      <p:ext uri="{BB962C8B-B14F-4D97-AF65-F5344CB8AC3E}">
        <p14:creationId xmlns:p14="http://schemas.microsoft.com/office/powerpoint/2010/main" val="3334848059"/>
      </p:ext>
    </p:extLst>
  </p:cSld>
  <p:clrMapOvr>
    <a:masterClrMapping/>
  </p:clrMapOvr>
  <p:extLst>
    <p:ext uri="{DCECCB84-F9BA-43D5-87BE-67443E8EF086}">
      <p15:sldGuideLst xmlns:p15="http://schemas.microsoft.com/office/powerpoint/2012/main"/>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p:cSld name="Back Page 6">
    <p:bg>
      <p:bgPr>
        <a:solidFill>
          <a:schemeClr val="tx1"/>
        </a:solidFill>
        <a:effectLst/>
      </p:bgPr>
    </p:bg>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763160D4-9D24-4229-8EB7-8D4F906D0AD3}"/>
              </a:ext>
            </a:extLst>
          </p:cNvPr>
          <p:cNvPicPr>
            <a:picLocks noChangeAspect="1"/>
          </p:cNvPicPr>
          <p:nvPr userDrawn="1"/>
        </p:nvPicPr>
        <p:blipFill rotWithShape="1">
          <a:blip r:embed="rId2">
            <a:alphaModFix amt="23000"/>
            <a:extLst>
              <a:ext uri="{28A0092B-C50C-407E-A947-70E740481C1C}">
                <a14:useLocalDpi xmlns:a14="http://schemas.microsoft.com/office/drawing/2010/main" val="0"/>
              </a:ext>
            </a:extLst>
          </a:blip>
          <a:srcRect t="7813" b="7813"/>
          <a:stretch/>
        </p:blipFill>
        <p:spPr>
          <a:xfrm>
            <a:off x="-1" y="-5"/>
            <a:ext cx="12191999" cy="6858000"/>
          </a:xfrm>
          <a:prstGeom prst="rect">
            <a:avLst/>
          </a:prstGeom>
        </p:spPr>
      </p:pic>
      <p:sp>
        <p:nvSpPr>
          <p:cNvPr id="22" name="TextBox 21">
            <a:extLst>
              <a:ext uri="{FF2B5EF4-FFF2-40B4-BE49-F238E27FC236}">
                <a16:creationId xmlns:a16="http://schemas.microsoft.com/office/drawing/2014/main" id="{0E4A3830-4DE6-404A-AD26-1BB4EFA5834A}"/>
              </a:ext>
            </a:extLst>
          </p:cNvPr>
          <p:cNvSpPr txBox="1"/>
          <p:nvPr userDrawn="1"/>
        </p:nvSpPr>
        <p:spPr>
          <a:xfrm>
            <a:off x="550863" y="6486685"/>
            <a:ext cx="4929135" cy="123111"/>
          </a:xfrm>
          <a:prstGeom prst="rect">
            <a:avLst/>
          </a:prstGeom>
          <a:noFill/>
        </p:spPr>
        <p:txBody>
          <a:bodyPr wrap="square" lIns="0" tIns="0" rIns="0" bIns="0" rtlCol="0">
            <a:spAutoFit/>
          </a:bodyPr>
          <a:lstStyle/>
          <a:p>
            <a:pPr marL="0" marR="0" lvl="0" indent="0" algn="l" defTabSz="108834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rPr>
              <a:t>© 2022 The Capital Markets Company. Capco Confidential. All rights reserved.</a:t>
            </a:r>
          </a:p>
        </p:txBody>
      </p:sp>
      <p:pic>
        <p:nvPicPr>
          <p:cNvPr id="41" name="Graphic 40">
            <a:extLst>
              <a:ext uri="{FF2B5EF4-FFF2-40B4-BE49-F238E27FC236}">
                <a16:creationId xmlns:a16="http://schemas.microsoft.com/office/drawing/2014/main" id="{4F1981E7-DA04-488B-850B-49F38A395241}"/>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9591446" y="5451047"/>
            <a:ext cx="1515005" cy="768653"/>
          </a:xfrm>
          <a:prstGeom prst="rect">
            <a:avLst/>
          </a:prstGeom>
        </p:spPr>
      </p:pic>
      <p:grpSp>
        <p:nvGrpSpPr>
          <p:cNvPr id="50" name="Group 49">
            <a:extLst>
              <a:ext uri="{FF2B5EF4-FFF2-40B4-BE49-F238E27FC236}">
                <a16:creationId xmlns:a16="http://schemas.microsoft.com/office/drawing/2014/main" id="{0C9EF089-A884-48AD-B0B3-155D2E17741C}"/>
              </a:ext>
            </a:extLst>
          </p:cNvPr>
          <p:cNvGrpSpPr/>
          <p:nvPr userDrawn="1"/>
        </p:nvGrpSpPr>
        <p:grpSpPr>
          <a:xfrm>
            <a:off x="1085548" y="350282"/>
            <a:ext cx="10020904" cy="3398903"/>
            <a:chOff x="1085548" y="350282"/>
            <a:chExt cx="10020904" cy="3398903"/>
          </a:xfrm>
          <a:solidFill>
            <a:schemeClr val="bg1">
              <a:alpha val="15000"/>
            </a:schemeClr>
          </a:solidFill>
        </p:grpSpPr>
        <p:sp>
          <p:nvSpPr>
            <p:cNvPr id="51" name="Freeform: Shape 50">
              <a:extLst>
                <a:ext uri="{FF2B5EF4-FFF2-40B4-BE49-F238E27FC236}">
                  <a16:creationId xmlns:a16="http://schemas.microsoft.com/office/drawing/2014/main" id="{B068429E-F404-4F1F-8CC2-E396689CA44F}"/>
                </a:ext>
              </a:extLst>
            </p:cNvPr>
            <p:cNvSpPr/>
            <p:nvPr/>
          </p:nvSpPr>
          <p:spPr>
            <a:xfrm>
              <a:off x="5301360" y="379583"/>
              <a:ext cx="1582248" cy="3340301"/>
            </a:xfrm>
            <a:custGeom>
              <a:avLst/>
              <a:gdLst>
                <a:gd name="connsiteX0" fmla="*/ 948177 w 1582248"/>
                <a:gd name="connsiteY0" fmla="*/ 1509582 h 3340301"/>
                <a:gd name="connsiteX1" fmla="*/ 826871 w 1582248"/>
                <a:gd name="connsiteY1" fmla="*/ 1630888 h 3340301"/>
                <a:gd name="connsiteX2" fmla="*/ 680952 w 1582248"/>
                <a:gd name="connsiteY2" fmla="*/ 1630888 h 3340301"/>
                <a:gd name="connsiteX3" fmla="*/ 680952 w 1582248"/>
                <a:gd name="connsiteY3" fmla="*/ 580744 h 3340301"/>
                <a:gd name="connsiteX4" fmla="*/ 826871 w 1582248"/>
                <a:gd name="connsiteY4" fmla="*/ 580744 h 3340301"/>
                <a:gd name="connsiteX5" fmla="*/ 948177 w 1582248"/>
                <a:gd name="connsiteY5" fmla="*/ 701463 h 3340301"/>
                <a:gd name="connsiteX6" fmla="*/ 948177 w 1582248"/>
                <a:gd name="connsiteY6" fmla="*/ 1509582 h 3340301"/>
                <a:gd name="connsiteX7" fmla="*/ 1629129 w 1582248"/>
                <a:gd name="connsiteY7" fmla="*/ 1582248 h 3340301"/>
                <a:gd name="connsiteX8" fmla="*/ 1629129 w 1582248"/>
                <a:gd name="connsiteY8" fmla="*/ 628797 h 3340301"/>
                <a:gd name="connsiteX9" fmla="*/ 996816 w 1582248"/>
                <a:gd name="connsiteY9" fmla="*/ 0 h 3340301"/>
                <a:gd name="connsiteX10" fmla="*/ 0 w 1582248"/>
                <a:gd name="connsiteY10" fmla="*/ 0 h 3340301"/>
                <a:gd name="connsiteX11" fmla="*/ 0 w 1582248"/>
                <a:gd name="connsiteY11" fmla="*/ 3387769 h 3340301"/>
                <a:gd name="connsiteX12" fmla="*/ 680952 w 1582248"/>
                <a:gd name="connsiteY12" fmla="*/ 3387769 h 3340301"/>
                <a:gd name="connsiteX13" fmla="*/ 680952 w 1582248"/>
                <a:gd name="connsiteY13" fmla="*/ 2211631 h 3340301"/>
                <a:gd name="connsiteX14" fmla="*/ 996816 w 1582248"/>
                <a:gd name="connsiteY14" fmla="*/ 2211631 h 3340301"/>
                <a:gd name="connsiteX15" fmla="*/ 1629129 w 1582248"/>
                <a:gd name="connsiteY15" fmla="*/ 1582248 h 3340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582248" h="3340301">
                  <a:moveTo>
                    <a:pt x="948177" y="1509582"/>
                  </a:moveTo>
                  <a:cubicBezTo>
                    <a:pt x="948177" y="1591624"/>
                    <a:pt x="908913" y="1630888"/>
                    <a:pt x="826871" y="1630888"/>
                  </a:cubicBezTo>
                  <a:lnTo>
                    <a:pt x="680952" y="1630888"/>
                  </a:lnTo>
                  <a:lnTo>
                    <a:pt x="680952" y="580744"/>
                  </a:lnTo>
                  <a:lnTo>
                    <a:pt x="826871" y="580744"/>
                  </a:lnTo>
                  <a:cubicBezTo>
                    <a:pt x="909499" y="580744"/>
                    <a:pt x="948177" y="619421"/>
                    <a:pt x="948177" y="701463"/>
                  </a:cubicBezTo>
                  <a:lnTo>
                    <a:pt x="948177" y="1509582"/>
                  </a:lnTo>
                  <a:close/>
                  <a:moveTo>
                    <a:pt x="1629129" y="1582248"/>
                  </a:moveTo>
                  <a:lnTo>
                    <a:pt x="1629129" y="628797"/>
                  </a:lnTo>
                  <a:cubicBezTo>
                    <a:pt x="1629129" y="207450"/>
                    <a:pt x="1419921" y="0"/>
                    <a:pt x="996816" y="0"/>
                  </a:cubicBezTo>
                  <a:lnTo>
                    <a:pt x="0" y="0"/>
                  </a:lnTo>
                  <a:lnTo>
                    <a:pt x="0" y="3387769"/>
                  </a:lnTo>
                  <a:lnTo>
                    <a:pt x="680952" y="3387769"/>
                  </a:lnTo>
                  <a:lnTo>
                    <a:pt x="680952" y="2211631"/>
                  </a:lnTo>
                  <a:lnTo>
                    <a:pt x="996816" y="2211631"/>
                  </a:lnTo>
                  <a:cubicBezTo>
                    <a:pt x="1419921" y="2211631"/>
                    <a:pt x="1629129" y="2003595"/>
                    <a:pt x="1629129" y="1582248"/>
                  </a:cubicBezTo>
                </a:path>
              </a:pathLst>
            </a:custGeom>
            <a:grpFill/>
            <a:ln w="58598" cap="flat">
              <a:noFill/>
              <a:prstDash val="solid"/>
              <a:miter/>
            </a:ln>
          </p:spPr>
          <p:txBody>
            <a:bodyPr rtlCol="0" anchor="ctr"/>
            <a:lstStyle/>
            <a:p>
              <a:endParaRPr lang="en-GB" dirty="0"/>
            </a:p>
          </p:txBody>
        </p:sp>
        <p:sp>
          <p:nvSpPr>
            <p:cNvPr id="52" name="Freeform: Shape 51">
              <a:extLst>
                <a:ext uri="{FF2B5EF4-FFF2-40B4-BE49-F238E27FC236}">
                  <a16:creationId xmlns:a16="http://schemas.microsoft.com/office/drawing/2014/main" id="{93763696-2C3B-468A-A448-BBFDCCC9B34B}"/>
                </a:ext>
              </a:extLst>
            </p:cNvPr>
            <p:cNvSpPr/>
            <p:nvPr/>
          </p:nvSpPr>
          <p:spPr>
            <a:xfrm>
              <a:off x="7319018" y="350282"/>
              <a:ext cx="1640850" cy="3398903"/>
            </a:xfrm>
            <a:custGeom>
              <a:avLst/>
              <a:gdLst>
                <a:gd name="connsiteX0" fmla="*/ 631728 w 1640849"/>
                <a:gd name="connsiteY0" fmla="*/ 3445785 h 3398903"/>
                <a:gd name="connsiteX1" fmla="*/ 1050145 w 1640849"/>
                <a:gd name="connsiteY1" fmla="*/ 3445785 h 3398903"/>
                <a:gd name="connsiteX2" fmla="*/ 1682458 w 1640849"/>
                <a:gd name="connsiteY2" fmla="*/ 2816402 h 3398903"/>
                <a:gd name="connsiteX3" fmla="*/ 1682458 w 1640849"/>
                <a:gd name="connsiteY3" fmla="*/ 2185261 h 3398903"/>
                <a:gd name="connsiteX4" fmla="*/ 1011468 w 1640849"/>
                <a:gd name="connsiteY4" fmla="*/ 2185261 h 3398903"/>
                <a:gd name="connsiteX5" fmla="*/ 1011468 w 1640849"/>
                <a:gd name="connsiteY5" fmla="*/ 2744322 h 3398903"/>
                <a:gd name="connsiteX6" fmla="*/ 889576 w 1640849"/>
                <a:gd name="connsiteY6" fmla="*/ 2865041 h 3398903"/>
                <a:gd name="connsiteX7" fmla="*/ 802259 w 1640849"/>
                <a:gd name="connsiteY7" fmla="*/ 2865041 h 3398903"/>
                <a:gd name="connsiteX8" fmla="*/ 680954 w 1640849"/>
                <a:gd name="connsiteY8" fmla="*/ 2744322 h 3398903"/>
                <a:gd name="connsiteX9" fmla="*/ 680954 w 1640849"/>
                <a:gd name="connsiteY9" fmla="*/ 702049 h 3398903"/>
                <a:gd name="connsiteX10" fmla="*/ 802259 w 1640849"/>
                <a:gd name="connsiteY10" fmla="*/ 581330 h 3398903"/>
                <a:gd name="connsiteX11" fmla="*/ 880200 w 1640849"/>
                <a:gd name="connsiteY11" fmla="*/ 581330 h 3398903"/>
                <a:gd name="connsiteX12" fmla="*/ 1002092 w 1640849"/>
                <a:gd name="connsiteY12" fmla="*/ 702049 h 3398903"/>
                <a:gd name="connsiteX13" fmla="*/ 1002092 w 1640849"/>
                <a:gd name="connsiteY13" fmla="*/ 1176138 h 3398903"/>
                <a:gd name="connsiteX14" fmla="*/ 1673082 w 1640849"/>
                <a:gd name="connsiteY14" fmla="*/ 1176138 h 3398903"/>
                <a:gd name="connsiteX15" fmla="*/ 1673082 w 1640849"/>
                <a:gd name="connsiteY15" fmla="*/ 629383 h 3398903"/>
                <a:gd name="connsiteX16" fmla="*/ 1040769 w 1640849"/>
                <a:gd name="connsiteY16" fmla="*/ 0 h 3398903"/>
                <a:gd name="connsiteX17" fmla="*/ 632314 w 1640849"/>
                <a:gd name="connsiteY17" fmla="*/ 0 h 3398903"/>
                <a:gd name="connsiteX18" fmla="*/ 1 w 1640849"/>
                <a:gd name="connsiteY18" fmla="*/ 629383 h 3398903"/>
                <a:gd name="connsiteX19" fmla="*/ 1 w 1640849"/>
                <a:gd name="connsiteY19" fmla="*/ 2816988 h 3398903"/>
                <a:gd name="connsiteX20" fmla="*/ 631728 w 1640849"/>
                <a:gd name="connsiteY20" fmla="*/ 3445785 h 3398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640849" h="3398903">
                  <a:moveTo>
                    <a:pt x="631728" y="3445785"/>
                  </a:moveTo>
                  <a:lnTo>
                    <a:pt x="1050145" y="3445785"/>
                  </a:lnTo>
                  <a:cubicBezTo>
                    <a:pt x="1473250" y="3445785"/>
                    <a:pt x="1682458" y="3237748"/>
                    <a:pt x="1682458" y="2816402"/>
                  </a:cubicBezTo>
                  <a:lnTo>
                    <a:pt x="1682458" y="2185261"/>
                  </a:lnTo>
                  <a:lnTo>
                    <a:pt x="1011468" y="2185261"/>
                  </a:lnTo>
                  <a:lnTo>
                    <a:pt x="1011468" y="2744322"/>
                  </a:lnTo>
                  <a:cubicBezTo>
                    <a:pt x="1011468" y="2826950"/>
                    <a:pt x="972205" y="2865041"/>
                    <a:pt x="889576" y="2865041"/>
                  </a:cubicBezTo>
                  <a:lnTo>
                    <a:pt x="802259" y="2865041"/>
                  </a:lnTo>
                  <a:cubicBezTo>
                    <a:pt x="719631" y="2865041"/>
                    <a:pt x="680954" y="2826364"/>
                    <a:pt x="680954" y="2744322"/>
                  </a:cubicBezTo>
                  <a:lnTo>
                    <a:pt x="680954" y="702049"/>
                  </a:lnTo>
                  <a:cubicBezTo>
                    <a:pt x="680954" y="620007"/>
                    <a:pt x="719631" y="581330"/>
                    <a:pt x="802259" y="581330"/>
                  </a:cubicBezTo>
                  <a:lnTo>
                    <a:pt x="880200" y="581330"/>
                  </a:lnTo>
                  <a:cubicBezTo>
                    <a:pt x="962828" y="581330"/>
                    <a:pt x="1002092" y="620007"/>
                    <a:pt x="1002092" y="702049"/>
                  </a:cubicBezTo>
                  <a:lnTo>
                    <a:pt x="1002092" y="1176138"/>
                  </a:lnTo>
                  <a:lnTo>
                    <a:pt x="1673082" y="1176138"/>
                  </a:lnTo>
                  <a:lnTo>
                    <a:pt x="1673082" y="629383"/>
                  </a:lnTo>
                  <a:cubicBezTo>
                    <a:pt x="1673082" y="208622"/>
                    <a:pt x="1463874" y="0"/>
                    <a:pt x="1040769" y="0"/>
                  </a:cubicBezTo>
                  <a:lnTo>
                    <a:pt x="632314" y="0"/>
                  </a:lnTo>
                  <a:cubicBezTo>
                    <a:pt x="209210" y="0"/>
                    <a:pt x="1" y="208036"/>
                    <a:pt x="1" y="629383"/>
                  </a:cubicBezTo>
                  <a:lnTo>
                    <a:pt x="1" y="2816988"/>
                  </a:lnTo>
                  <a:cubicBezTo>
                    <a:pt x="-585" y="3237748"/>
                    <a:pt x="208623" y="3445785"/>
                    <a:pt x="631728" y="3445785"/>
                  </a:cubicBezTo>
                </a:path>
              </a:pathLst>
            </a:custGeom>
            <a:grpFill/>
            <a:ln w="58598" cap="flat">
              <a:noFill/>
              <a:prstDash val="solid"/>
              <a:miter/>
            </a:ln>
          </p:spPr>
          <p:txBody>
            <a:bodyPr rtlCol="0" anchor="ctr"/>
            <a:lstStyle/>
            <a:p>
              <a:endParaRPr lang="en-GB" dirty="0"/>
            </a:p>
          </p:txBody>
        </p:sp>
        <p:sp>
          <p:nvSpPr>
            <p:cNvPr id="53" name="Freeform: Shape 52">
              <a:extLst>
                <a:ext uri="{FF2B5EF4-FFF2-40B4-BE49-F238E27FC236}">
                  <a16:creationId xmlns:a16="http://schemas.microsoft.com/office/drawing/2014/main" id="{83DB8D1C-4AA0-4677-AABF-4B6EC16BC1CF}"/>
                </a:ext>
              </a:extLst>
            </p:cNvPr>
            <p:cNvSpPr/>
            <p:nvPr/>
          </p:nvSpPr>
          <p:spPr>
            <a:xfrm>
              <a:off x="1085548" y="350282"/>
              <a:ext cx="1640850" cy="3398903"/>
            </a:xfrm>
            <a:custGeom>
              <a:avLst/>
              <a:gdLst>
                <a:gd name="connsiteX0" fmla="*/ 632313 w 1640849"/>
                <a:gd name="connsiteY0" fmla="*/ 3445785 h 3398903"/>
                <a:gd name="connsiteX1" fmla="*/ 1050730 w 1640849"/>
                <a:gd name="connsiteY1" fmla="*/ 3445785 h 3398903"/>
                <a:gd name="connsiteX2" fmla="*/ 1683043 w 1640849"/>
                <a:gd name="connsiteY2" fmla="*/ 2816402 h 3398903"/>
                <a:gd name="connsiteX3" fmla="*/ 1683043 w 1640849"/>
                <a:gd name="connsiteY3" fmla="*/ 2185261 h 3398903"/>
                <a:gd name="connsiteX4" fmla="*/ 1011467 w 1640849"/>
                <a:gd name="connsiteY4" fmla="*/ 2185261 h 3398903"/>
                <a:gd name="connsiteX5" fmla="*/ 1011467 w 1640849"/>
                <a:gd name="connsiteY5" fmla="*/ 2744322 h 3398903"/>
                <a:gd name="connsiteX6" fmla="*/ 889575 w 1640849"/>
                <a:gd name="connsiteY6" fmla="*/ 2865041 h 3398903"/>
                <a:gd name="connsiteX7" fmla="*/ 802258 w 1640849"/>
                <a:gd name="connsiteY7" fmla="*/ 2865041 h 3398903"/>
                <a:gd name="connsiteX8" fmla="*/ 680953 w 1640849"/>
                <a:gd name="connsiteY8" fmla="*/ 2744322 h 3398903"/>
                <a:gd name="connsiteX9" fmla="*/ 680953 w 1640849"/>
                <a:gd name="connsiteY9" fmla="*/ 702049 h 3398903"/>
                <a:gd name="connsiteX10" fmla="*/ 802258 w 1640849"/>
                <a:gd name="connsiteY10" fmla="*/ 581330 h 3398903"/>
                <a:gd name="connsiteX11" fmla="*/ 880199 w 1640849"/>
                <a:gd name="connsiteY11" fmla="*/ 581330 h 3398903"/>
                <a:gd name="connsiteX12" fmla="*/ 1001504 w 1640849"/>
                <a:gd name="connsiteY12" fmla="*/ 702049 h 3398903"/>
                <a:gd name="connsiteX13" fmla="*/ 1001504 w 1640849"/>
                <a:gd name="connsiteY13" fmla="*/ 1176138 h 3398903"/>
                <a:gd name="connsiteX14" fmla="*/ 1672495 w 1640849"/>
                <a:gd name="connsiteY14" fmla="*/ 1176138 h 3398903"/>
                <a:gd name="connsiteX15" fmla="*/ 1672495 w 1640849"/>
                <a:gd name="connsiteY15" fmla="*/ 629383 h 3398903"/>
                <a:gd name="connsiteX16" fmla="*/ 1040768 w 1640849"/>
                <a:gd name="connsiteY16" fmla="*/ 0 h 3398903"/>
                <a:gd name="connsiteX17" fmla="*/ 632313 w 1640849"/>
                <a:gd name="connsiteY17" fmla="*/ 0 h 3398903"/>
                <a:gd name="connsiteX18" fmla="*/ 0 w 1640849"/>
                <a:gd name="connsiteY18" fmla="*/ 629383 h 3398903"/>
                <a:gd name="connsiteX19" fmla="*/ 0 w 1640849"/>
                <a:gd name="connsiteY19" fmla="*/ 2816988 h 3398903"/>
                <a:gd name="connsiteX20" fmla="*/ 632313 w 1640849"/>
                <a:gd name="connsiteY20" fmla="*/ 3445785 h 3398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640849" h="3398903">
                  <a:moveTo>
                    <a:pt x="632313" y="3445785"/>
                  </a:moveTo>
                  <a:lnTo>
                    <a:pt x="1050730" y="3445785"/>
                  </a:lnTo>
                  <a:cubicBezTo>
                    <a:pt x="1473835" y="3445785"/>
                    <a:pt x="1683043" y="3237748"/>
                    <a:pt x="1683043" y="2816402"/>
                  </a:cubicBezTo>
                  <a:lnTo>
                    <a:pt x="1683043" y="2185261"/>
                  </a:lnTo>
                  <a:lnTo>
                    <a:pt x="1011467" y="2185261"/>
                  </a:lnTo>
                  <a:lnTo>
                    <a:pt x="1011467" y="2744322"/>
                  </a:lnTo>
                  <a:cubicBezTo>
                    <a:pt x="1011467" y="2826950"/>
                    <a:pt x="972790" y="2865041"/>
                    <a:pt x="889575" y="2865041"/>
                  </a:cubicBezTo>
                  <a:lnTo>
                    <a:pt x="802258" y="2865041"/>
                  </a:lnTo>
                  <a:cubicBezTo>
                    <a:pt x="719630" y="2865041"/>
                    <a:pt x="680953" y="2826364"/>
                    <a:pt x="680953" y="2744322"/>
                  </a:cubicBezTo>
                  <a:lnTo>
                    <a:pt x="680953" y="702049"/>
                  </a:lnTo>
                  <a:cubicBezTo>
                    <a:pt x="680953" y="620007"/>
                    <a:pt x="719630" y="581330"/>
                    <a:pt x="802258" y="581330"/>
                  </a:cubicBezTo>
                  <a:lnTo>
                    <a:pt x="880199" y="581330"/>
                  </a:lnTo>
                  <a:cubicBezTo>
                    <a:pt x="962827" y="581330"/>
                    <a:pt x="1001504" y="620007"/>
                    <a:pt x="1001504" y="702049"/>
                  </a:cubicBezTo>
                  <a:lnTo>
                    <a:pt x="1001504" y="1176138"/>
                  </a:lnTo>
                  <a:lnTo>
                    <a:pt x="1672495" y="1176138"/>
                  </a:lnTo>
                  <a:lnTo>
                    <a:pt x="1672495" y="629383"/>
                  </a:lnTo>
                  <a:cubicBezTo>
                    <a:pt x="1673081" y="208036"/>
                    <a:pt x="1463872" y="0"/>
                    <a:pt x="1040768" y="0"/>
                  </a:cubicBezTo>
                  <a:lnTo>
                    <a:pt x="632313" y="0"/>
                  </a:lnTo>
                  <a:cubicBezTo>
                    <a:pt x="209208" y="0"/>
                    <a:pt x="0" y="208036"/>
                    <a:pt x="0" y="629383"/>
                  </a:cubicBezTo>
                  <a:lnTo>
                    <a:pt x="0" y="2816988"/>
                  </a:lnTo>
                  <a:cubicBezTo>
                    <a:pt x="0" y="3237748"/>
                    <a:pt x="209208" y="3445785"/>
                    <a:pt x="632313" y="3445785"/>
                  </a:cubicBezTo>
                </a:path>
              </a:pathLst>
            </a:custGeom>
            <a:grpFill/>
            <a:ln w="58598" cap="flat">
              <a:noFill/>
              <a:prstDash val="solid"/>
              <a:miter/>
            </a:ln>
          </p:spPr>
          <p:txBody>
            <a:bodyPr rtlCol="0" anchor="ctr"/>
            <a:lstStyle/>
            <a:p>
              <a:endParaRPr lang="en-GB" dirty="0"/>
            </a:p>
          </p:txBody>
        </p:sp>
        <p:sp>
          <p:nvSpPr>
            <p:cNvPr id="54" name="Freeform: Shape 53">
              <a:extLst>
                <a:ext uri="{FF2B5EF4-FFF2-40B4-BE49-F238E27FC236}">
                  <a16:creationId xmlns:a16="http://schemas.microsoft.com/office/drawing/2014/main" id="{26B7069F-15B9-4C9B-A311-8307142ECBCE}"/>
                </a:ext>
              </a:extLst>
            </p:cNvPr>
            <p:cNvSpPr/>
            <p:nvPr/>
          </p:nvSpPr>
          <p:spPr>
            <a:xfrm>
              <a:off x="9407000" y="350282"/>
              <a:ext cx="1699452" cy="3398903"/>
            </a:xfrm>
            <a:custGeom>
              <a:avLst/>
              <a:gdLst>
                <a:gd name="connsiteX0" fmla="*/ 1021429 w 1699451"/>
                <a:gd name="connsiteY0" fmla="*/ 2744322 h 3398903"/>
                <a:gd name="connsiteX1" fmla="*/ 900123 w 1699451"/>
                <a:gd name="connsiteY1" fmla="*/ 2865041 h 3398903"/>
                <a:gd name="connsiteX2" fmla="*/ 802844 w 1699451"/>
                <a:gd name="connsiteY2" fmla="*/ 2865041 h 3398903"/>
                <a:gd name="connsiteX3" fmla="*/ 681539 w 1699451"/>
                <a:gd name="connsiteY3" fmla="*/ 2744322 h 3398903"/>
                <a:gd name="connsiteX4" fmla="*/ 681539 w 1699451"/>
                <a:gd name="connsiteY4" fmla="*/ 702049 h 3398903"/>
                <a:gd name="connsiteX5" fmla="*/ 802844 w 1699451"/>
                <a:gd name="connsiteY5" fmla="*/ 581330 h 3398903"/>
                <a:gd name="connsiteX6" fmla="*/ 900123 w 1699451"/>
                <a:gd name="connsiteY6" fmla="*/ 581330 h 3398903"/>
                <a:gd name="connsiteX7" fmla="*/ 1021429 w 1699451"/>
                <a:gd name="connsiteY7" fmla="*/ 702049 h 3398903"/>
                <a:gd name="connsiteX8" fmla="*/ 1021429 w 1699451"/>
                <a:gd name="connsiteY8" fmla="*/ 2744322 h 3398903"/>
                <a:gd name="connsiteX9" fmla="*/ 1702382 w 1699451"/>
                <a:gd name="connsiteY9" fmla="*/ 2816988 h 3398903"/>
                <a:gd name="connsiteX10" fmla="*/ 1702382 w 1699451"/>
                <a:gd name="connsiteY10" fmla="*/ 629383 h 3398903"/>
                <a:gd name="connsiteX11" fmla="*/ 1070068 w 1699451"/>
                <a:gd name="connsiteY11" fmla="*/ 0 h 3398903"/>
                <a:gd name="connsiteX12" fmla="*/ 632313 w 1699451"/>
                <a:gd name="connsiteY12" fmla="*/ 0 h 3398903"/>
                <a:gd name="connsiteX13" fmla="*/ 0 w 1699451"/>
                <a:gd name="connsiteY13" fmla="*/ 629383 h 3398903"/>
                <a:gd name="connsiteX14" fmla="*/ 0 w 1699451"/>
                <a:gd name="connsiteY14" fmla="*/ 2816988 h 3398903"/>
                <a:gd name="connsiteX15" fmla="*/ 632313 w 1699451"/>
                <a:gd name="connsiteY15" fmla="*/ 3446371 h 3398903"/>
                <a:gd name="connsiteX16" fmla="*/ 1070068 w 1699451"/>
                <a:gd name="connsiteY16" fmla="*/ 3446371 h 3398903"/>
                <a:gd name="connsiteX17" fmla="*/ 1702382 w 1699451"/>
                <a:gd name="connsiteY17" fmla="*/ 2816988 h 3398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699451" h="3398903">
                  <a:moveTo>
                    <a:pt x="1021429" y="2744322"/>
                  </a:moveTo>
                  <a:cubicBezTo>
                    <a:pt x="1021429" y="2826950"/>
                    <a:pt x="982752" y="2865041"/>
                    <a:pt x="900123" y="2865041"/>
                  </a:cubicBezTo>
                  <a:lnTo>
                    <a:pt x="802844" y="2865041"/>
                  </a:lnTo>
                  <a:cubicBezTo>
                    <a:pt x="720215" y="2865041"/>
                    <a:pt x="681539" y="2826364"/>
                    <a:pt x="681539" y="2744322"/>
                  </a:cubicBezTo>
                  <a:lnTo>
                    <a:pt x="681539" y="702049"/>
                  </a:lnTo>
                  <a:cubicBezTo>
                    <a:pt x="681539" y="620007"/>
                    <a:pt x="720215" y="581330"/>
                    <a:pt x="802844" y="581330"/>
                  </a:cubicBezTo>
                  <a:lnTo>
                    <a:pt x="900123" y="581330"/>
                  </a:lnTo>
                  <a:cubicBezTo>
                    <a:pt x="982752" y="581330"/>
                    <a:pt x="1021429" y="620007"/>
                    <a:pt x="1021429" y="702049"/>
                  </a:cubicBezTo>
                  <a:lnTo>
                    <a:pt x="1021429" y="2744322"/>
                  </a:lnTo>
                  <a:close/>
                  <a:moveTo>
                    <a:pt x="1702382" y="2816988"/>
                  </a:moveTo>
                  <a:lnTo>
                    <a:pt x="1702382" y="629383"/>
                  </a:lnTo>
                  <a:cubicBezTo>
                    <a:pt x="1702382" y="208622"/>
                    <a:pt x="1493173" y="0"/>
                    <a:pt x="1070068" y="0"/>
                  </a:cubicBezTo>
                  <a:lnTo>
                    <a:pt x="632313" y="0"/>
                  </a:lnTo>
                  <a:cubicBezTo>
                    <a:pt x="209209" y="0"/>
                    <a:pt x="0" y="208036"/>
                    <a:pt x="0" y="629383"/>
                  </a:cubicBezTo>
                  <a:lnTo>
                    <a:pt x="0" y="2816988"/>
                  </a:lnTo>
                  <a:cubicBezTo>
                    <a:pt x="0" y="3238334"/>
                    <a:pt x="209209" y="3446371"/>
                    <a:pt x="632313" y="3446371"/>
                  </a:cubicBezTo>
                  <a:lnTo>
                    <a:pt x="1070068" y="3446371"/>
                  </a:lnTo>
                  <a:cubicBezTo>
                    <a:pt x="1493173" y="3445785"/>
                    <a:pt x="1702382" y="3237748"/>
                    <a:pt x="1702382" y="2816988"/>
                  </a:cubicBezTo>
                </a:path>
              </a:pathLst>
            </a:custGeom>
            <a:grpFill/>
            <a:ln w="58598" cap="flat">
              <a:noFill/>
              <a:prstDash val="solid"/>
              <a:miter/>
            </a:ln>
          </p:spPr>
          <p:txBody>
            <a:bodyPr rtlCol="0" anchor="ctr"/>
            <a:lstStyle/>
            <a:p>
              <a:endParaRPr lang="en-GB" dirty="0"/>
            </a:p>
          </p:txBody>
        </p:sp>
        <p:sp>
          <p:nvSpPr>
            <p:cNvPr id="55" name="Freeform: Shape 54">
              <a:extLst>
                <a:ext uri="{FF2B5EF4-FFF2-40B4-BE49-F238E27FC236}">
                  <a16:creationId xmlns:a16="http://schemas.microsoft.com/office/drawing/2014/main" id="{423679CF-832A-4B29-9E32-E41C376A992A}"/>
                </a:ext>
              </a:extLst>
            </p:cNvPr>
            <p:cNvSpPr/>
            <p:nvPr/>
          </p:nvSpPr>
          <p:spPr>
            <a:xfrm>
              <a:off x="3104379" y="379583"/>
              <a:ext cx="1816655" cy="3340301"/>
            </a:xfrm>
            <a:custGeom>
              <a:avLst/>
              <a:gdLst>
                <a:gd name="connsiteX0" fmla="*/ 1031391 w 1816655"/>
                <a:gd name="connsiteY0" fmla="*/ 2303636 h 3340301"/>
                <a:gd name="connsiteX1" fmla="*/ 729592 w 1816655"/>
                <a:gd name="connsiteY1" fmla="*/ 2303636 h 3340301"/>
                <a:gd name="connsiteX2" fmla="*/ 880199 w 1816655"/>
                <a:gd name="connsiteY2" fmla="*/ 827457 h 3340301"/>
                <a:gd name="connsiteX3" fmla="*/ 1031391 w 1816655"/>
                <a:gd name="connsiteY3" fmla="*/ 2303636 h 3340301"/>
                <a:gd name="connsiteX4" fmla="*/ 1823687 w 1816655"/>
                <a:gd name="connsiteY4" fmla="*/ 3387769 h 3340301"/>
                <a:gd name="connsiteX5" fmla="*/ 1376556 w 1816655"/>
                <a:gd name="connsiteY5" fmla="*/ 0 h 3340301"/>
                <a:gd name="connsiteX6" fmla="*/ 447132 w 1816655"/>
                <a:gd name="connsiteY6" fmla="*/ 0 h 3340301"/>
                <a:gd name="connsiteX7" fmla="*/ 0 w 1816655"/>
                <a:gd name="connsiteY7" fmla="*/ 3387769 h 3340301"/>
                <a:gd name="connsiteX8" fmla="*/ 617663 w 1816655"/>
                <a:gd name="connsiteY8" fmla="*/ 3387769 h 3340301"/>
                <a:gd name="connsiteX9" fmla="*/ 666302 w 1816655"/>
                <a:gd name="connsiteY9" fmla="*/ 2894342 h 3340301"/>
                <a:gd name="connsiteX10" fmla="*/ 1094095 w 1816655"/>
                <a:gd name="connsiteY10" fmla="*/ 2894342 h 3340301"/>
                <a:gd name="connsiteX11" fmla="*/ 1147423 w 1816655"/>
                <a:gd name="connsiteY11" fmla="*/ 3387769 h 3340301"/>
                <a:gd name="connsiteX12" fmla="*/ 1823687 w 1816655"/>
                <a:gd name="connsiteY12" fmla="*/ 3387769 h 3340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816655" h="3340301">
                  <a:moveTo>
                    <a:pt x="1031391" y="2303636"/>
                  </a:moveTo>
                  <a:lnTo>
                    <a:pt x="729592" y="2303636"/>
                  </a:lnTo>
                  <a:lnTo>
                    <a:pt x="880199" y="827457"/>
                  </a:lnTo>
                  <a:lnTo>
                    <a:pt x="1031391" y="2303636"/>
                  </a:lnTo>
                  <a:close/>
                  <a:moveTo>
                    <a:pt x="1823687" y="3387769"/>
                  </a:moveTo>
                  <a:lnTo>
                    <a:pt x="1376556" y="0"/>
                  </a:lnTo>
                  <a:lnTo>
                    <a:pt x="447132" y="0"/>
                  </a:lnTo>
                  <a:lnTo>
                    <a:pt x="0" y="3387769"/>
                  </a:lnTo>
                  <a:lnTo>
                    <a:pt x="617663" y="3387769"/>
                  </a:lnTo>
                  <a:lnTo>
                    <a:pt x="666302" y="2894342"/>
                  </a:lnTo>
                  <a:lnTo>
                    <a:pt x="1094095" y="2894342"/>
                  </a:lnTo>
                  <a:lnTo>
                    <a:pt x="1147423" y="3387769"/>
                  </a:lnTo>
                  <a:lnTo>
                    <a:pt x="1823687" y="3387769"/>
                  </a:lnTo>
                  <a:close/>
                </a:path>
              </a:pathLst>
            </a:custGeom>
            <a:grpFill/>
            <a:ln w="58598" cap="flat">
              <a:noFill/>
              <a:prstDash val="solid"/>
              <a:miter/>
            </a:ln>
          </p:spPr>
          <p:txBody>
            <a:bodyPr rtlCol="0" anchor="ctr"/>
            <a:lstStyle/>
            <a:p>
              <a:endParaRPr lang="en-GB" dirty="0"/>
            </a:p>
          </p:txBody>
        </p:sp>
      </p:grpSp>
      <p:grpSp>
        <p:nvGrpSpPr>
          <p:cNvPr id="29" name="Group 28">
            <a:extLst>
              <a:ext uri="{FF2B5EF4-FFF2-40B4-BE49-F238E27FC236}">
                <a16:creationId xmlns:a16="http://schemas.microsoft.com/office/drawing/2014/main" id="{400E4085-891F-4117-AB23-D9DF8415E2DF}"/>
              </a:ext>
            </a:extLst>
          </p:cNvPr>
          <p:cNvGrpSpPr/>
          <p:nvPr userDrawn="1"/>
        </p:nvGrpSpPr>
        <p:grpSpPr>
          <a:xfrm>
            <a:off x="1085548" y="5530216"/>
            <a:ext cx="1263401" cy="461373"/>
            <a:chOff x="559048" y="5530216"/>
            <a:chExt cx="1263401" cy="461373"/>
          </a:xfrm>
        </p:grpSpPr>
        <p:grpSp>
          <p:nvGrpSpPr>
            <p:cNvPr id="30" name="Group 29">
              <a:extLst>
                <a:ext uri="{FF2B5EF4-FFF2-40B4-BE49-F238E27FC236}">
                  <a16:creationId xmlns:a16="http://schemas.microsoft.com/office/drawing/2014/main" id="{DB580392-3739-4389-9907-9660B78E2FBD}"/>
                </a:ext>
              </a:extLst>
            </p:cNvPr>
            <p:cNvGrpSpPr/>
            <p:nvPr userDrawn="1"/>
          </p:nvGrpSpPr>
          <p:grpSpPr>
            <a:xfrm>
              <a:off x="559049" y="5773489"/>
              <a:ext cx="1263400" cy="218100"/>
              <a:chOff x="1514005" y="5788895"/>
              <a:chExt cx="1533617" cy="264748"/>
            </a:xfrm>
            <a:solidFill>
              <a:schemeClr val="accent1"/>
            </a:solidFill>
          </p:grpSpPr>
          <p:pic>
            <p:nvPicPr>
              <p:cNvPr id="32" name="Graphic 31">
                <a:hlinkClick r:id="rId5"/>
                <a:extLst>
                  <a:ext uri="{FF2B5EF4-FFF2-40B4-BE49-F238E27FC236}">
                    <a16:creationId xmlns:a16="http://schemas.microsoft.com/office/drawing/2014/main" id="{FA8CB231-015A-4F08-AE09-46690F9F1DE1}"/>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1514005" y="5846800"/>
                <a:ext cx="186171" cy="148937"/>
              </a:xfrm>
              <a:prstGeom prst="rect">
                <a:avLst/>
              </a:prstGeom>
            </p:spPr>
          </p:pic>
          <p:pic>
            <p:nvPicPr>
              <p:cNvPr id="33" name="Graphic 32">
                <a:hlinkClick r:id="rId8"/>
                <a:extLst>
                  <a:ext uri="{FF2B5EF4-FFF2-40B4-BE49-F238E27FC236}">
                    <a16:creationId xmlns:a16="http://schemas.microsoft.com/office/drawing/2014/main" id="{8C69BE6C-BB03-401C-AF08-F0C3F80CA4C4}"/>
                  </a:ext>
                </a:extLst>
              </p:cNvPr>
              <p:cNvPicPr>
                <a:picLocks noChangeAspect="1"/>
              </p:cNvPicPr>
              <p:nvPr userDrawn="1"/>
            </p:nvPicPr>
            <p:blipFill>
              <a:blip r:embed="rId9">
                <a:extLst>
                  <a:ext uri="{96DAC541-7B7A-43D3-8B79-37D633B846F1}">
                    <asvg:svgBlip xmlns:asvg="http://schemas.microsoft.com/office/drawing/2016/SVG/main" r:embed="rId10"/>
                  </a:ext>
                </a:extLst>
              </a:blip>
              <a:stretch>
                <a:fillRect/>
              </a:stretch>
            </p:blipFill>
            <p:spPr>
              <a:xfrm>
                <a:off x="1775427" y="5825098"/>
                <a:ext cx="102583" cy="192343"/>
              </a:xfrm>
              <a:prstGeom prst="rect">
                <a:avLst/>
              </a:prstGeom>
            </p:spPr>
          </p:pic>
          <p:pic>
            <p:nvPicPr>
              <p:cNvPr id="34" name="Graphic 33">
                <a:hlinkClick r:id="rId11"/>
                <a:extLst>
                  <a:ext uri="{FF2B5EF4-FFF2-40B4-BE49-F238E27FC236}">
                    <a16:creationId xmlns:a16="http://schemas.microsoft.com/office/drawing/2014/main" id="{5BBAAE79-FA48-4EEA-A0EC-8D954F833A47}"/>
                  </a:ext>
                </a:extLst>
              </p:cNvPr>
              <p:cNvPicPr>
                <a:picLocks noChangeAspect="1"/>
              </p:cNvPicPr>
              <p:nvPr userDrawn="1"/>
            </p:nvPicPr>
            <p:blipFill>
              <a:blip r:embed="rId12">
                <a:extLst>
                  <a:ext uri="{96DAC541-7B7A-43D3-8B79-37D633B846F1}">
                    <asvg:svgBlip xmlns:asvg="http://schemas.microsoft.com/office/drawing/2016/SVG/main" r:embed="rId13"/>
                  </a:ext>
                </a:extLst>
              </a:blip>
              <a:stretch>
                <a:fillRect/>
              </a:stretch>
            </p:blipFill>
            <p:spPr>
              <a:xfrm>
                <a:off x="1969918" y="5844002"/>
                <a:ext cx="206045" cy="154534"/>
              </a:xfrm>
              <a:prstGeom prst="rect">
                <a:avLst/>
              </a:prstGeom>
            </p:spPr>
          </p:pic>
          <p:pic>
            <p:nvPicPr>
              <p:cNvPr id="35" name="Graphic 34">
                <a:hlinkClick r:id="rId14"/>
                <a:extLst>
                  <a:ext uri="{FF2B5EF4-FFF2-40B4-BE49-F238E27FC236}">
                    <a16:creationId xmlns:a16="http://schemas.microsoft.com/office/drawing/2014/main" id="{3E4C2AB6-1FE3-465C-83F1-1517230869DA}"/>
                  </a:ext>
                </a:extLst>
              </p:cNvPr>
              <p:cNvPicPr>
                <a:picLocks noChangeAspect="1"/>
              </p:cNvPicPr>
              <p:nvPr userDrawn="1"/>
            </p:nvPicPr>
            <p:blipFill>
              <a:blip r:embed="rId15">
                <a:extLst>
                  <a:ext uri="{96DAC541-7B7A-43D3-8B79-37D633B846F1}">
                    <asvg:svgBlip xmlns:asvg="http://schemas.microsoft.com/office/drawing/2016/SVG/main" r:embed="rId16"/>
                  </a:ext>
                </a:extLst>
              </a:blip>
              <a:stretch>
                <a:fillRect/>
              </a:stretch>
            </p:blipFill>
            <p:spPr>
              <a:xfrm>
                <a:off x="2575529" y="5831663"/>
                <a:ext cx="168012" cy="179213"/>
              </a:xfrm>
              <a:prstGeom prst="rect">
                <a:avLst/>
              </a:prstGeom>
            </p:spPr>
          </p:pic>
          <p:pic>
            <p:nvPicPr>
              <p:cNvPr id="36" name="Graphic 35">
                <a:hlinkClick r:id="rId17"/>
                <a:extLst>
                  <a:ext uri="{FF2B5EF4-FFF2-40B4-BE49-F238E27FC236}">
                    <a16:creationId xmlns:a16="http://schemas.microsoft.com/office/drawing/2014/main" id="{D61CAE28-A365-4AD8-AD34-663747CDF702}"/>
                  </a:ext>
                </a:extLst>
              </p:cNvPr>
              <p:cNvPicPr>
                <a:picLocks noChangeAspect="1"/>
              </p:cNvPicPr>
              <p:nvPr userDrawn="1"/>
            </p:nvPicPr>
            <p:blipFill>
              <a:blip r:embed="rId18">
                <a:extLst>
                  <a:ext uri="{96DAC541-7B7A-43D3-8B79-37D633B846F1}">
                    <asvg:svgBlip xmlns:asvg="http://schemas.microsoft.com/office/drawing/2016/SVG/main" r:embed="rId19"/>
                  </a:ext>
                </a:extLst>
              </a:blip>
              <a:stretch>
                <a:fillRect/>
              </a:stretch>
            </p:blipFill>
            <p:spPr>
              <a:xfrm>
                <a:off x="2292666" y="5838261"/>
                <a:ext cx="166016" cy="166016"/>
              </a:xfrm>
              <a:prstGeom prst="rect">
                <a:avLst/>
              </a:prstGeom>
            </p:spPr>
          </p:pic>
          <p:pic>
            <p:nvPicPr>
              <p:cNvPr id="37" name="Graphic 36">
                <a:hlinkClick r:id="rId20"/>
                <a:extLst>
                  <a:ext uri="{FF2B5EF4-FFF2-40B4-BE49-F238E27FC236}">
                    <a16:creationId xmlns:a16="http://schemas.microsoft.com/office/drawing/2014/main" id="{52D2B113-41D8-4D3E-89DE-2942035C175E}"/>
                  </a:ext>
                </a:extLst>
              </p:cNvPr>
              <p:cNvPicPr>
                <a:picLocks noChangeAspect="1"/>
              </p:cNvPicPr>
              <p:nvPr userDrawn="1"/>
            </p:nvPicPr>
            <p:blipFill>
              <a:blip r:embed="rId21">
                <a:extLst>
                  <a:ext uri="{96DAC541-7B7A-43D3-8B79-37D633B846F1}">
                    <asvg:svgBlip xmlns:asvg="http://schemas.microsoft.com/office/drawing/2016/SVG/main" r:embed="rId22"/>
                  </a:ext>
                </a:extLst>
              </a:blip>
              <a:stretch>
                <a:fillRect/>
              </a:stretch>
            </p:blipFill>
            <p:spPr>
              <a:xfrm>
                <a:off x="2826999" y="5788895"/>
                <a:ext cx="220623" cy="264748"/>
              </a:xfrm>
              <a:prstGeom prst="rect">
                <a:avLst/>
              </a:prstGeom>
            </p:spPr>
          </p:pic>
        </p:grpSp>
        <p:pic>
          <p:nvPicPr>
            <p:cNvPr id="31" name="Graphic 30">
              <a:hlinkClick r:id="rId23"/>
              <a:extLst>
                <a:ext uri="{FF2B5EF4-FFF2-40B4-BE49-F238E27FC236}">
                  <a16:creationId xmlns:a16="http://schemas.microsoft.com/office/drawing/2014/main" id="{8D6AE53D-5405-43FE-8837-029B6F3D8614}"/>
                </a:ext>
              </a:extLst>
            </p:cNvPr>
            <p:cNvPicPr>
              <a:picLocks noChangeAspect="1"/>
            </p:cNvPicPr>
            <p:nvPr userDrawn="1"/>
          </p:nvPicPr>
          <p:blipFill>
            <a:blip r:embed="rId24">
              <a:extLst>
                <a:ext uri="{96DAC541-7B7A-43D3-8B79-37D633B846F1}">
                  <asvg:svgBlip xmlns:asvg="http://schemas.microsoft.com/office/drawing/2016/SVG/main" r:embed="rId25"/>
                </a:ext>
              </a:extLst>
            </a:blip>
            <a:stretch>
              <a:fillRect/>
            </a:stretch>
          </p:blipFill>
          <p:spPr>
            <a:xfrm>
              <a:off x="559048" y="5530216"/>
              <a:ext cx="1263400" cy="178362"/>
            </a:xfrm>
            <a:prstGeom prst="rect">
              <a:avLst/>
            </a:prstGeom>
          </p:spPr>
        </p:pic>
      </p:grpSp>
    </p:spTree>
    <p:extLst>
      <p:ext uri="{BB962C8B-B14F-4D97-AF65-F5344CB8AC3E}">
        <p14:creationId xmlns:p14="http://schemas.microsoft.com/office/powerpoint/2010/main" val="2591649517"/>
      </p:ext>
    </p:extLst>
  </p:cSld>
  <p:clrMapOvr>
    <a:masterClrMapping/>
  </p:clrMapOvr>
  <p:extLst>
    <p:ext uri="{DCECCB84-F9BA-43D5-87BE-67443E8EF086}">
      <p15:sldGuideLst xmlns:p15="http://schemas.microsoft.com/office/powerpoint/2012/main"/>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CAPCO CV_EN">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5AB862E1-697A-42C2-833C-75CF177FAFF9}"/>
              </a:ext>
            </a:extLst>
          </p:cNvPr>
          <p:cNvSpPr/>
          <p:nvPr/>
        </p:nvSpPr>
        <p:spPr bwMode="gray">
          <a:xfrm>
            <a:off x="557855" y="1619623"/>
            <a:ext cx="1676055" cy="2079314"/>
          </a:xfrm>
          <a:prstGeom prst="rect">
            <a:avLst/>
          </a:prstGeom>
          <a:noFill/>
          <a:ln w="6350">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35991" tIns="36000" rIns="0" bIns="0" rtlCol="0" anchor="t">
            <a:noAutofit/>
          </a:bodyPr>
          <a:lstStyle/>
          <a:p>
            <a:pPr marL="0" marR="0" lvl="0" indent="0" algn="l" defTabSz="914400" rtl="0" eaLnBrk="1" fontAlgn="auto" latinLnBrk="0" hangingPunct="1">
              <a:lnSpc>
                <a:spcPct val="100000"/>
              </a:lnSpc>
              <a:spcBef>
                <a:spcPts val="600"/>
              </a:spcBef>
              <a:spcAft>
                <a:spcPts val="0"/>
              </a:spcAft>
              <a:buClrTx/>
              <a:buSzTx/>
              <a:buFont typeface="Arial" panose="020B0604020202020204" pitchFamily="34" charset="0"/>
              <a:buNone/>
              <a:tabLst/>
            </a:pPr>
            <a:r>
              <a:rPr lang="en-US" sz="1200" b="1" i="0" u="none" strike="noStrike" kern="1200" noProof="0" dirty="0">
                <a:solidFill>
                  <a:schemeClr val="tx1"/>
                </a:solidFill>
                <a:effectLst/>
                <a:latin typeface="+mj-lt"/>
                <a:ea typeface="Verdana" panose="020B0604030504040204" pitchFamily="34" charset="0"/>
                <a:cs typeface="Calibri" panose="020F0502020204030204" pitchFamily="34" charset="0"/>
              </a:rPr>
              <a:t>BACKGROUND</a:t>
            </a:r>
          </a:p>
        </p:txBody>
      </p:sp>
      <p:sp>
        <p:nvSpPr>
          <p:cNvPr id="9" name="Text Placeholder 6">
            <a:extLst>
              <a:ext uri="{FF2B5EF4-FFF2-40B4-BE49-F238E27FC236}">
                <a16:creationId xmlns:a16="http://schemas.microsoft.com/office/drawing/2014/main" id="{98E56880-81C3-1243-88A3-CB63B8572AA9}"/>
              </a:ext>
            </a:extLst>
          </p:cNvPr>
          <p:cNvSpPr>
            <a:spLocks noGrp="1"/>
          </p:cNvSpPr>
          <p:nvPr>
            <p:ph type="body" sz="quarter" idx="10" hasCustomPrompt="1"/>
          </p:nvPr>
        </p:nvSpPr>
        <p:spPr bwMode="gray">
          <a:xfrm>
            <a:off x="1779720" y="1108277"/>
            <a:ext cx="2291724" cy="295398"/>
          </a:xfrm>
        </p:spPr>
        <p:txBody>
          <a:bodyPr wrap="square" anchor="ctr">
            <a:noAutofit/>
          </a:bodyPr>
          <a:lstStyle>
            <a:lvl1pPr marL="0" indent="0" algn="l" defTabSz="914400" rtl="0" eaLnBrk="1" latinLnBrk="0" hangingPunct="1">
              <a:lnSpc>
                <a:spcPct val="100000"/>
              </a:lnSpc>
              <a:spcBef>
                <a:spcPts val="600"/>
              </a:spcBef>
              <a:buFont typeface="Arial" panose="020B0604020202020204" pitchFamily="34" charset="0"/>
              <a:buNone/>
              <a:defRPr lang="en-US" sz="1200" b="0" i="0" kern="1200" noProof="0" dirty="0">
                <a:solidFill>
                  <a:schemeClr val="accent3"/>
                </a:solidFill>
                <a:latin typeface="Calibri (Body)"/>
                <a:ea typeface="Verdana" panose="020B0604030504040204" pitchFamily="34" charset="0"/>
                <a:cs typeface="Calibri" panose="020F0502020204030204" pitchFamily="34" charset="0"/>
              </a:defRPr>
            </a:lvl1pPr>
          </a:lstStyle>
          <a:p>
            <a:pPr lvl="0"/>
            <a:r>
              <a:rPr lang="en-US" noProof="0" dirty="0"/>
              <a:t>Title</a:t>
            </a:r>
          </a:p>
        </p:txBody>
      </p:sp>
      <p:sp>
        <p:nvSpPr>
          <p:cNvPr id="18" name="Text Placeholder 11">
            <a:extLst>
              <a:ext uri="{FF2B5EF4-FFF2-40B4-BE49-F238E27FC236}">
                <a16:creationId xmlns:a16="http://schemas.microsoft.com/office/drawing/2014/main" id="{E2ED78EC-A7FE-4A22-A5FD-853B8857BC24}"/>
              </a:ext>
            </a:extLst>
          </p:cNvPr>
          <p:cNvSpPr>
            <a:spLocks noGrp="1"/>
          </p:cNvSpPr>
          <p:nvPr>
            <p:ph type="body" sz="quarter" idx="16" hasCustomPrompt="1"/>
          </p:nvPr>
        </p:nvSpPr>
        <p:spPr bwMode="gray">
          <a:xfrm>
            <a:off x="4244344" y="359916"/>
            <a:ext cx="7399673" cy="1043758"/>
          </a:xfrm>
        </p:spPr>
        <p:txBody>
          <a:bodyPr lIns="0" tIns="0" rIns="0" bIns="0">
            <a:noAutofit/>
          </a:bodyPr>
          <a:lstStyle>
            <a:lvl1pPr marL="0" indent="0">
              <a:lnSpc>
                <a:spcPct val="100000"/>
              </a:lnSpc>
              <a:spcBef>
                <a:spcPts val="0"/>
              </a:spcBef>
              <a:buFontTx/>
              <a:buNone/>
              <a:defRPr sz="1100" b="0">
                <a:solidFill>
                  <a:schemeClr val="accent3"/>
                </a:solidFill>
                <a:latin typeface="+mn-lt"/>
              </a:defRPr>
            </a:lvl1pPr>
          </a:lstStyle>
          <a:p>
            <a:pPr lvl="0"/>
            <a:r>
              <a:rPr lang="en-US" noProof="0" dirty="0"/>
              <a:t>ABSTRACT</a:t>
            </a:r>
          </a:p>
        </p:txBody>
      </p:sp>
      <p:sp>
        <p:nvSpPr>
          <p:cNvPr id="37" name="Text Placeholder 36">
            <a:extLst>
              <a:ext uri="{FF2B5EF4-FFF2-40B4-BE49-F238E27FC236}">
                <a16:creationId xmlns:a16="http://schemas.microsoft.com/office/drawing/2014/main" id="{A27E1D69-6707-4BBE-8201-65189C54B39F}"/>
              </a:ext>
            </a:extLst>
          </p:cNvPr>
          <p:cNvSpPr>
            <a:spLocks noGrp="1"/>
          </p:cNvSpPr>
          <p:nvPr>
            <p:ph type="body" sz="quarter" idx="17" hasCustomPrompt="1"/>
          </p:nvPr>
        </p:nvSpPr>
        <p:spPr bwMode="gray">
          <a:xfrm>
            <a:off x="1779721" y="359916"/>
            <a:ext cx="2291725" cy="295398"/>
          </a:xfrm>
        </p:spPr>
        <p:txBody>
          <a:bodyPr lIns="0" anchor="ctr" anchorCtr="0">
            <a:noAutofit/>
          </a:bodyPr>
          <a:lstStyle>
            <a:lvl1pPr marL="0" indent="0" algn="l" defTabSz="914400" rtl="0" eaLnBrk="1" latinLnBrk="0" hangingPunct="1">
              <a:lnSpc>
                <a:spcPct val="100000"/>
              </a:lnSpc>
              <a:spcBef>
                <a:spcPts val="600"/>
              </a:spcBef>
              <a:buFont typeface="Arial" panose="020B0604020202020204" pitchFamily="34" charset="0"/>
              <a:buNone/>
              <a:defRPr lang="en-US" sz="1600" b="1" i="0" kern="1200" cap="all" baseline="0" noProof="0" dirty="0">
                <a:solidFill>
                  <a:schemeClr val="tx1"/>
                </a:solidFill>
                <a:latin typeface="Calibri (Body)"/>
                <a:ea typeface="Verdana" panose="020B0604030504040204" pitchFamily="34" charset="0"/>
                <a:cs typeface="Calibri" panose="020F0502020204030204" pitchFamily="34" charset="0"/>
              </a:defRPr>
            </a:lvl1pPr>
            <a:lvl2pPr marL="215935" indent="0">
              <a:buNone/>
              <a:defRPr sz="2399">
                <a:solidFill>
                  <a:schemeClr val="accent1"/>
                </a:solidFill>
                <a:latin typeface="+mj-lt"/>
              </a:defRPr>
            </a:lvl2pPr>
            <a:lvl3pPr marL="431870" indent="0">
              <a:buNone/>
              <a:defRPr sz="2399">
                <a:solidFill>
                  <a:schemeClr val="accent1"/>
                </a:solidFill>
                <a:latin typeface="+mj-lt"/>
              </a:defRPr>
            </a:lvl3pPr>
            <a:lvl4pPr marL="647806" indent="0">
              <a:buNone/>
              <a:defRPr sz="2399">
                <a:solidFill>
                  <a:schemeClr val="accent1"/>
                </a:solidFill>
                <a:latin typeface="+mj-lt"/>
              </a:defRPr>
            </a:lvl4pPr>
            <a:lvl5pPr marL="863741" indent="0">
              <a:buNone/>
              <a:defRPr sz="2399">
                <a:solidFill>
                  <a:schemeClr val="accent1"/>
                </a:solidFill>
                <a:latin typeface="+mj-lt"/>
              </a:defRPr>
            </a:lvl5pPr>
          </a:lstStyle>
          <a:p>
            <a:pPr lvl="0"/>
            <a:r>
              <a:rPr lang="en-US" noProof="0" dirty="0"/>
              <a:t>NAME</a:t>
            </a:r>
          </a:p>
        </p:txBody>
      </p:sp>
      <p:sp>
        <p:nvSpPr>
          <p:cNvPr id="38" name="Text Placeholder 36">
            <a:extLst>
              <a:ext uri="{FF2B5EF4-FFF2-40B4-BE49-F238E27FC236}">
                <a16:creationId xmlns:a16="http://schemas.microsoft.com/office/drawing/2014/main" id="{2C241DC4-CD30-4A3A-9B25-FB1958078147}"/>
              </a:ext>
            </a:extLst>
          </p:cNvPr>
          <p:cNvSpPr>
            <a:spLocks noGrp="1"/>
          </p:cNvSpPr>
          <p:nvPr>
            <p:ph type="body" sz="quarter" idx="18" hasCustomPrompt="1"/>
          </p:nvPr>
        </p:nvSpPr>
        <p:spPr bwMode="gray">
          <a:xfrm>
            <a:off x="1779721" y="655314"/>
            <a:ext cx="2291725" cy="295398"/>
          </a:xfrm>
        </p:spPr>
        <p:txBody>
          <a:bodyPr lIns="0" anchor="ctr" anchorCtr="0">
            <a:noAutofit/>
          </a:bodyPr>
          <a:lstStyle>
            <a:lvl1pPr marL="0" indent="0">
              <a:lnSpc>
                <a:spcPct val="90000"/>
              </a:lnSpc>
              <a:spcBef>
                <a:spcPts val="0"/>
              </a:spcBef>
              <a:buNone/>
              <a:defRPr lang="en-US" sz="1600" b="1" i="0" kern="1200" cap="all" baseline="0" noProof="0" dirty="0">
                <a:solidFill>
                  <a:schemeClr val="tx1"/>
                </a:solidFill>
                <a:latin typeface="Calibri (Body)"/>
                <a:ea typeface="Verdana" panose="020B0604030504040204" pitchFamily="34" charset="0"/>
                <a:cs typeface="Calibri" panose="020F0502020204030204" pitchFamily="34" charset="0"/>
              </a:defRPr>
            </a:lvl1pPr>
            <a:lvl2pPr marL="215935" indent="0">
              <a:buNone/>
              <a:defRPr sz="2399">
                <a:solidFill>
                  <a:schemeClr val="accent1"/>
                </a:solidFill>
                <a:latin typeface="+mj-lt"/>
              </a:defRPr>
            </a:lvl2pPr>
            <a:lvl3pPr marL="431870" indent="0">
              <a:buNone/>
              <a:defRPr sz="2399">
                <a:solidFill>
                  <a:schemeClr val="accent1"/>
                </a:solidFill>
                <a:latin typeface="+mj-lt"/>
              </a:defRPr>
            </a:lvl3pPr>
            <a:lvl4pPr marL="647806" indent="0">
              <a:buNone/>
              <a:defRPr sz="2399">
                <a:solidFill>
                  <a:schemeClr val="accent1"/>
                </a:solidFill>
                <a:latin typeface="+mj-lt"/>
              </a:defRPr>
            </a:lvl4pPr>
            <a:lvl5pPr marL="863741" indent="0">
              <a:buNone/>
              <a:defRPr sz="2399">
                <a:solidFill>
                  <a:schemeClr val="accent1"/>
                </a:solidFill>
                <a:latin typeface="+mj-lt"/>
              </a:defRPr>
            </a:lvl5pPr>
          </a:lstStyle>
          <a:p>
            <a:pPr marL="0" lvl="0" indent="0" algn="l" defTabSz="914400" rtl="0" eaLnBrk="1" latinLnBrk="0" hangingPunct="1">
              <a:lnSpc>
                <a:spcPct val="100000"/>
              </a:lnSpc>
              <a:spcBef>
                <a:spcPts val="600"/>
              </a:spcBef>
              <a:buFont typeface="Arial" panose="020B0604020202020204" pitchFamily="34" charset="0"/>
              <a:buNone/>
            </a:pPr>
            <a:r>
              <a:rPr lang="en-US" noProof="0" dirty="0"/>
              <a:t>LAST NAME</a:t>
            </a:r>
          </a:p>
        </p:txBody>
      </p:sp>
      <p:sp>
        <p:nvSpPr>
          <p:cNvPr id="39" name="Picture Placeholder 8">
            <a:extLst>
              <a:ext uri="{FF2B5EF4-FFF2-40B4-BE49-F238E27FC236}">
                <a16:creationId xmlns:a16="http://schemas.microsoft.com/office/drawing/2014/main" id="{4231B6B9-17DC-4DA8-B368-758D7B96DF24}"/>
              </a:ext>
            </a:extLst>
          </p:cNvPr>
          <p:cNvSpPr>
            <a:spLocks noGrp="1"/>
          </p:cNvSpPr>
          <p:nvPr>
            <p:ph type="pic" sz="quarter" idx="15"/>
          </p:nvPr>
        </p:nvSpPr>
        <p:spPr bwMode="gray">
          <a:xfrm>
            <a:off x="557855" y="359917"/>
            <a:ext cx="1043728" cy="1043758"/>
          </a:xfrm>
          <a:prstGeom prst="rect">
            <a:avLst/>
          </a:prstGeom>
          <a:blipFill>
            <a:blip r:embed="rId2"/>
            <a:stretch>
              <a:fillRect/>
            </a:stretch>
          </a:blipFill>
          <a:ln w="38100">
            <a:noFill/>
          </a:ln>
        </p:spPr>
        <p:txBody>
          <a:bodyPr>
            <a:noAutofit/>
          </a:bodyPr>
          <a:lstStyle>
            <a:lvl1pPr marL="0" indent="0" algn="ctr">
              <a:buNone/>
              <a:defRPr sz="1051" b="0">
                <a:solidFill>
                  <a:schemeClr val="tx1"/>
                </a:solidFill>
              </a:defRPr>
            </a:lvl1pPr>
          </a:lstStyle>
          <a:p>
            <a:r>
              <a:rPr lang="en-US" noProof="0" dirty="0"/>
              <a:t>Click icon to add picture</a:t>
            </a:r>
          </a:p>
        </p:txBody>
      </p:sp>
      <p:sp>
        <p:nvSpPr>
          <p:cNvPr id="32" name="Rectangle 31">
            <a:extLst>
              <a:ext uri="{FF2B5EF4-FFF2-40B4-BE49-F238E27FC236}">
                <a16:creationId xmlns:a16="http://schemas.microsoft.com/office/drawing/2014/main" id="{4675C44D-55D4-4034-AAAC-2A42650D611C}"/>
              </a:ext>
            </a:extLst>
          </p:cNvPr>
          <p:cNvSpPr/>
          <p:nvPr/>
        </p:nvSpPr>
        <p:spPr bwMode="gray">
          <a:xfrm>
            <a:off x="4244344" y="1619627"/>
            <a:ext cx="7399673" cy="4632564"/>
          </a:xfrm>
          <a:prstGeom prst="rect">
            <a:avLst/>
          </a:prstGeom>
          <a:noFill/>
          <a:ln w="6350">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35991" tIns="36000" rIns="0" bIns="0" rtlCol="0" anchor="t">
            <a:noAutofit/>
          </a:bodyPr>
          <a:lstStyle/>
          <a:p>
            <a:pPr marR="0" lvl="0" indent="0" fontAlgn="auto">
              <a:lnSpc>
                <a:spcPct val="100000"/>
              </a:lnSpc>
              <a:spcBef>
                <a:spcPts val="600"/>
              </a:spcBef>
              <a:spcAft>
                <a:spcPts val="0"/>
              </a:spcAft>
              <a:buClrTx/>
              <a:buSzTx/>
              <a:buFont typeface="Arial" panose="020B0604020202020204" pitchFamily="34" charset="0"/>
              <a:buNone/>
              <a:tabLst/>
            </a:pPr>
            <a:r>
              <a:rPr lang="en-US" sz="1200" b="1" i="0" u="none" strike="noStrike" noProof="0" dirty="0">
                <a:solidFill>
                  <a:schemeClr val="tx1"/>
                </a:solidFill>
                <a:effectLst/>
                <a:latin typeface="+mj-lt"/>
                <a:ea typeface="Verdana" panose="020B0604030504040204" pitchFamily="34" charset="0"/>
                <a:cs typeface="Calibri" panose="020F0502020204030204" pitchFamily="34" charset="0"/>
              </a:rPr>
              <a:t>RECENT PROJECT EXPERIENCE (NON-EXHAUSTIVE)</a:t>
            </a:r>
          </a:p>
        </p:txBody>
      </p:sp>
      <p:sp>
        <p:nvSpPr>
          <p:cNvPr id="24" name="Rectangle 23">
            <a:extLst>
              <a:ext uri="{FF2B5EF4-FFF2-40B4-BE49-F238E27FC236}">
                <a16:creationId xmlns:a16="http://schemas.microsoft.com/office/drawing/2014/main" id="{7A679D4A-9EE1-49E1-9230-F69061C4AFFD}"/>
              </a:ext>
            </a:extLst>
          </p:cNvPr>
          <p:cNvSpPr/>
          <p:nvPr/>
        </p:nvSpPr>
        <p:spPr bwMode="gray">
          <a:xfrm>
            <a:off x="2402375" y="1619627"/>
            <a:ext cx="1676055" cy="4632564"/>
          </a:xfrm>
          <a:prstGeom prst="rect">
            <a:avLst/>
          </a:prstGeom>
          <a:noFill/>
          <a:ln w="6350">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35991" tIns="36000" rIns="0" bIns="0" rtlCol="0" anchor="t">
            <a:noAutofit/>
          </a:bodyPr>
          <a:lstStyle/>
          <a:p>
            <a:pPr marR="0" lvl="0" indent="0" fontAlgn="auto">
              <a:lnSpc>
                <a:spcPct val="100000"/>
              </a:lnSpc>
              <a:spcBef>
                <a:spcPts val="600"/>
              </a:spcBef>
              <a:spcAft>
                <a:spcPts val="0"/>
              </a:spcAft>
              <a:buClrTx/>
              <a:buSzTx/>
              <a:buFont typeface="Arial" panose="020B0604020202020204" pitchFamily="34" charset="0"/>
              <a:buNone/>
              <a:tabLst/>
            </a:pPr>
            <a:r>
              <a:rPr lang="en-US" sz="1200" b="1" i="0" u="none" strike="noStrike" noProof="0" dirty="0">
                <a:solidFill>
                  <a:schemeClr val="tx1"/>
                </a:solidFill>
                <a:effectLst/>
                <a:latin typeface="+mj-lt"/>
                <a:ea typeface="Verdana" panose="020B0604030504040204" pitchFamily="34" charset="0"/>
                <a:cs typeface="Calibri" panose="020F0502020204030204" pitchFamily="34" charset="0"/>
              </a:rPr>
              <a:t>KEY COMPETENCIES </a:t>
            </a:r>
          </a:p>
        </p:txBody>
      </p:sp>
      <p:sp>
        <p:nvSpPr>
          <p:cNvPr id="29" name="Rectangle 28">
            <a:extLst>
              <a:ext uri="{FF2B5EF4-FFF2-40B4-BE49-F238E27FC236}">
                <a16:creationId xmlns:a16="http://schemas.microsoft.com/office/drawing/2014/main" id="{73153716-F19D-40FF-AB8E-74A49F505A49}"/>
              </a:ext>
            </a:extLst>
          </p:cNvPr>
          <p:cNvSpPr/>
          <p:nvPr/>
        </p:nvSpPr>
        <p:spPr bwMode="gray">
          <a:xfrm>
            <a:off x="557855" y="5301552"/>
            <a:ext cx="1676055" cy="950639"/>
          </a:xfrm>
          <a:prstGeom prst="rect">
            <a:avLst/>
          </a:prstGeom>
          <a:noFill/>
          <a:ln w="6350">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35991" tIns="36000" rIns="0" bIns="0" rtlCol="0" anchor="t">
            <a:noAutofit/>
          </a:bodyPr>
          <a:lstStyle/>
          <a:p>
            <a:pPr marR="0" lvl="0" indent="0" fontAlgn="auto">
              <a:lnSpc>
                <a:spcPct val="100000"/>
              </a:lnSpc>
              <a:spcBef>
                <a:spcPts val="600"/>
              </a:spcBef>
              <a:spcAft>
                <a:spcPts val="0"/>
              </a:spcAft>
              <a:buClrTx/>
              <a:buSzTx/>
              <a:buFont typeface="Arial" panose="020B0604020202020204" pitchFamily="34" charset="0"/>
              <a:buNone/>
              <a:tabLst/>
            </a:pPr>
            <a:r>
              <a:rPr lang="en-US" sz="1200" b="1" i="0" u="none" strike="noStrike" noProof="0" dirty="0">
                <a:solidFill>
                  <a:schemeClr val="tx1"/>
                </a:solidFill>
                <a:effectLst/>
                <a:latin typeface="+mj-lt"/>
                <a:ea typeface="Verdana" panose="020B0604030504040204" pitchFamily="34" charset="0"/>
                <a:cs typeface="Calibri" panose="020F0502020204030204" pitchFamily="34" charset="0"/>
              </a:rPr>
              <a:t>LANGUAGES</a:t>
            </a:r>
          </a:p>
        </p:txBody>
      </p:sp>
      <p:sp>
        <p:nvSpPr>
          <p:cNvPr id="20" name="Rectangle 19">
            <a:extLst>
              <a:ext uri="{FF2B5EF4-FFF2-40B4-BE49-F238E27FC236}">
                <a16:creationId xmlns:a16="http://schemas.microsoft.com/office/drawing/2014/main" id="{91799662-A781-4EC3-8326-6559E7B34A01}"/>
              </a:ext>
            </a:extLst>
          </p:cNvPr>
          <p:cNvSpPr/>
          <p:nvPr/>
        </p:nvSpPr>
        <p:spPr bwMode="gray">
          <a:xfrm>
            <a:off x="557855" y="3768062"/>
            <a:ext cx="1676055" cy="1464366"/>
          </a:xfrm>
          <a:prstGeom prst="rect">
            <a:avLst/>
          </a:prstGeom>
          <a:noFill/>
          <a:ln w="6350">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35991" tIns="36000" rIns="0" bIns="0" rtlCol="0" anchor="t">
            <a:noAutofit/>
          </a:bodyPr>
          <a:lstStyle/>
          <a:p>
            <a:pPr marR="0" lvl="0" indent="0" fontAlgn="auto">
              <a:lnSpc>
                <a:spcPct val="100000"/>
              </a:lnSpc>
              <a:spcBef>
                <a:spcPts val="600"/>
              </a:spcBef>
              <a:spcAft>
                <a:spcPts val="0"/>
              </a:spcAft>
              <a:buClrTx/>
              <a:buSzTx/>
              <a:buFont typeface="Arial" panose="020B0604020202020204" pitchFamily="34" charset="0"/>
              <a:buNone/>
              <a:tabLst/>
            </a:pPr>
            <a:r>
              <a:rPr lang="en-US" sz="1200" b="1" i="0" u="none" strike="noStrike" noProof="0" dirty="0">
                <a:solidFill>
                  <a:schemeClr val="tx1"/>
                </a:solidFill>
                <a:effectLst/>
                <a:latin typeface="+mj-lt"/>
                <a:ea typeface="Verdana" panose="020B0604030504040204" pitchFamily="34" charset="0"/>
                <a:cs typeface="Calibri" panose="020F0502020204030204" pitchFamily="34" charset="0"/>
              </a:rPr>
              <a:t>EDUCATION</a:t>
            </a:r>
          </a:p>
        </p:txBody>
      </p:sp>
      <p:sp>
        <p:nvSpPr>
          <p:cNvPr id="28" name="Text Placeholder 82">
            <a:extLst>
              <a:ext uri="{FF2B5EF4-FFF2-40B4-BE49-F238E27FC236}">
                <a16:creationId xmlns:a16="http://schemas.microsoft.com/office/drawing/2014/main" id="{709BD402-8990-4B6F-B37E-2508366EB442}"/>
              </a:ext>
            </a:extLst>
          </p:cNvPr>
          <p:cNvSpPr>
            <a:spLocks noGrp="1"/>
          </p:cNvSpPr>
          <p:nvPr>
            <p:ph type="body" sz="quarter" idx="28"/>
          </p:nvPr>
        </p:nvSpPr>
        <p:spPr bwMode="gray">
          <a:xfrm>
            <a:off x="2402376" y="1792385"/>
            <a:ext cx="1676055" cy="4459805"/>
          </a:xfrm>
          <a:ln w="6350">
            <a:noFill/>
          </a:ln>
        </p:spPr>
        <p:txBody>
          <a:bodyPr vert="horz" lIns="36000" tIns="72000" rIns="0" bIns="0" rtlCol="0">
            <a:noAutofit/>
          </a:bodyPr>
          <a:lstStyle>
            <a:lvl1pPr marL="0" indent="0">
              <a:spcBef>
                <a:spcPts val="600"/>
              </a:spcBef>
              <a:buClr>
                <a:schemeClr val="accent1"/>
              </a:buClr>
              <a:buNone/>
              <a:defRPr lang="en-US" sz="900" kern="1200" baseline="0" dirty="0" smtClean="0">
                <a:solidFill>
                  <a:schemeClr val="accent3"/>
                </a:solidFill>
                <a:latin typeface="+mn-lt"/>
              </a:defRPr>
            </a:lvl1pPr>
            <a:lvl2pPr marL="107968" indent="-107968">
              <a:spcBef>
                <a:spcPts val="0"/>
              </a:spcBef>
              <a:buClr>
                <a:schemeClr val="accent1"/>
              </a:buClr>
              <a:buFont typeface="Arial" panose="020B0604020202020204" pitchFamily="34" charset="0"/>
              <a:buChar char="•"/>
              <a:defRPr lang="en-US" sz="900" kern="1200" baseline="0" dirty="0" smtClean="0">
                <a:solidFill>
                  <a:schemeClr val="accent3"/>
                </a:solidFill>
                <a:latin typeface="+mn-lt"/>
              </a:defRPr>
            </a:lvl2pPr>
            <a:lvl3pPr marL="215935" indent="-107968">
              <a:spcBef>
                <a:spcPts val="0"/>
              </a:spcBef>
              <a:defRPr lang="en-US" sz="900" kern="1200" baseline="0" dirty="0">
                <a:solidFill>
                  <a:schemeClr val="accent3"/>
                </a:solidFill>
                <a:latin typeface="+mn-lt"/>
              </a:defRPr>
            </a:lvl3pPr>
          </a:lstStyle>
          <a:p>
            <a:pPr lvl="0"/>
            <a:r>
              <a:rPr lang="en-US" noProof="0" dirty="0"/>
              <a:t>Click to edit Master text styles</a:t>
            </a:r>
          </a:p>
          <a:p>
            <a:pPr lvl="1"/>
            <a:r>
              <a:rPr lang="en-US" noProof="0" dirty="0"/>
              <a:t>Second level</a:t>
            </a:r>
          </a:p>
          <a:p>
            <a:pPr lvl="2"/>
            <a:r>
              <a:rPr lang="en-US" noProof="0" dirty="0"/>
              <a:t>Third level</a:t>
            </a:r>
          </a:p>
        </p:txBody>
      </p:sp>
      <p:sp>
        <p:nvSpPr>
          <p:cNvPr id="19" name="Text Placeholder 2">
            <a:extLst>
              <a:ext uri="{FF2B5EF4-FFF2-40B4-BE49-F238E27FC236}">
                <a16:creationId xmlns:a16="http://schemas.microsoft.com/office/drawing/2014/main" id="{52716E1C-CCAC-4113-94C9-9608A6CDD08B}"/>
              </a:ext>
            </a:extLst>
          </p:cNvPr>
          <p:cNvSpPr>
            <a:spLocks noGrp="1"/>
          </p:cNvSpPr>
          <p:nvPr>
            <p:ph type="body" sz="quarter" idx="30"/>
          </p:nvPr>
        </p:nvSpPr>
        <p:spPr>
          <a:xfrm>
            <a:off x="557855" y="1792386"/>
            <a:ext cx="1676055" cy="1906551"/>
          </a:xfrm>
        </p:spPr>
        <p:txBody>
          <a:bodyPr lIns="36000" tIns="72000" rIns="0" bIns="0">
            <a:normAutofit/>
          </a:bodyPr>
          <a:lstStyle>
            <a:lvl1pPr marL="107968" indent="-107968">
              <a:spcBef>
                <a:spcPts val="100"/>
              </a:spcBef>
              <a:defRPr sz="900" kern="1200" baseline="0">
                <a:solidFill>
                  <a:schemeClr val="accent3"/>
                </a:solidFill>
              </a:defRPr>
            </a:lvl1pPr>
            <a:lvl2pPr marL="215935" indent="-107968">
              <a:spcBef>
                <a:spcPts val="0"/>
              </a:spcBef>
              <a:defRPr sz="900" kern="1200" baseline="0">
                <a:solidFill>
                  <a:schemeClr val="accent3"/>
                </a:solidFill>
              </a:defRPr>
            </a:lvl2pPr>
            <a:lvl3pPr marL="323903" indent="-107968">
              <a:spcBef>
                <a:spcPts val="0"/>
              </a:spcBef>
              <a:defRPr sz="900" kern="1200" baseline="0">
                <a:solidFill>
                  <a:schemeClr val="accent3"/>
                </a:solidFill>
              </a:defRPr>
            </a:lvl3pPr>
            <a:lvl4pPr marL="431870" indent="-107968">
              <a:spcBef>
                <a:spcPts val="0"/>
              </a:spcBef>
              <a:defRPr sz="900" kern="1200" baseline="0">
                <a:solidFill>
                  <a:schemeClr val="accent3"/>
                </a:solidFill>
              </a:defRPr>
            </a:lvl4pPr>
            <a:lvl5pPr marL="539838" indent="-107968">
              <a:spcBef>
                <a:spcPts val="0"/>
              </a:spcBef>
              <a:defRPr sz="900" kern="1200" baseline="0">
                <a:solidFill>
                  <a:schemeClr val="accent3"/>
                </a:solidFill>
              </a:defRPr>
            </a:lvl5p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3" name="Text Placeholder 2">
            <a:extLst>
              <a:ext uri="{FF2B5EF4-FFF2-40B4-BE49-F238E27FC236}">
                <a16:creationId xmlns:a16="http://schemas.microsoft.com/office/drawing/2014/main" id="{667667CF-4CC1-4B42-9A39-DA094D37F983}"/>
              </a:ext>
            </a:extLst>
          </p:cNvPr>
          <p:cNvSpPr>
            <a:spLocks noGrp="1"/>
          </p:cNvSpPr>
          <p:nvPr>
            <p:ph type="body" sz="quarter" idx="29"/>
          </p:nvPr>
        </p:nvSpPr>
        <p:spPr>
          <a:xfrm>
            <a:off x="557855" y="3948077"/>
            <a:ext cx="1676055" cy="1284351"/>
          </a:xfrm>
        </p:spPr>
        <p:txBody>
          <a:bodyPr lIns="36000" tIns="72000" rIns="0" bIns="0">
            <a:normAutofit/>
          </a:bodyPr>
          <a:lstStyle>
            <a:lvl1pPr marL="107968" indent="-107968">
              <a:spcBef>
                <a:spcPts val="100"/>
              </a:spcBef>
              <a:defRPr sz="900" kern="1200" baseline="0">
                <a:solidFill>
                  <a:schemeClr val="accent3"/>
                </a:solidFill>
              </a:defRPr>
            </a:lvl1pPr>
            <a:lvl2pPr marL="215935" indent="-107968">
              <a:spcBef>
                <a:spcPts val="0"/>
              </a:spcBef>
              <a:defRPr sz="900" kern="1200" baseline="0">
                <a:solidFill>
                  <a:schemeClr val="accent3"/>
                </a:solidFill>
              </a:defRPr>
            </a:lvl2pPr>
            <a:lvl3pPr marL="323903" indent="-107968">
              <a:spcBef>
                <a:spcPts val="0"/>
              </a:spcBef>
              <a:defRPr sz="900" kern="1200" baseline="0">
                <a:solidFill>
                  <a:schemeClr val="accent3"/>
                </a:solidFill>
              </a:defRPr>
            </a:lvl3pPr>
            <a:lvl4pPr marL="431870" indent="-107968">
              <a:spcBef>
                <a:spcPts val="0"/>
              </a:spcBef>
              <a:defRPr sz="900" kern="1200" baseline="0">
                <a:solidFill>
                  <a:schemeClr val="accent3"/>
                </a:solidFill>
              </a:defRPr>
            </a:lvl4pPr>
            <a:lvl5pPr marL="539838" indent="-107968">
              <a:spcBef>
                <a:spcPts val="0"/>
              </a:spcBef>
              <a:defRPr sz="900" kern="1200" baseline="0">
                <a:solidFill>
                  <a:schemeClr val="accent3"/>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1" name="Text Placeholder 2">
            <a:extLst>
              <a:ext uri="{FF2B5EF4-FFF2-40B4-BE49-F238E27FC236}">
                <a16:creationId xmlns:a16="http://schemas.microsoft.com/office/drawing/2014/main" id="{883A0213-7DED-4A82-AC16-04FFFD8A5329}"/>
              </a:ext>
            </a:extLst>
          </p:cNvPr>
          <p:cNvSpPr>
            <a:spLocks noGrp="1"/>
          </p:cNvSpPr>
          <p:nvPr>
            <p:ph type="body" sz="quarter" idx="31"/>
          </p:nvPr>
        </p:nvSpPr>
        <p:spPr>
          <a:xfrm>
            <a:off x="557855" y="5479679"/>
            <a:ext cx="1676055" cy="772512"/>
          </a:xfrm>
        </p:spPr>
        <p:txBody>
          <a:bodyPr lIns="36000" tIns="72000" rIns="0" bIns="0">
            <a:normAutofit/>
          </a:bodyPr>
          <a:lstStyle>
            <a:lvl1pPr marL="107968" indent="-107968">
              <a:spcBef>
                <a:spcPts val="100"/>
              </a:spcBef>
              <a:defRPr sz="900" kern="1200" baseline="0">
                <a:solidFill>
                  <a:schemeClr val="accent3"/>
                </a:solidFill>
              </a:defRPr>
            </a:lvl1pPr>
            <a:lvl2pPr marL="215935" indent="-107968">
              <a:spcBef>
                <a:spcPts val="0"/>
              </a:spcBef>
              <a:defRPr sz="900" kern="1200" baseline="0">
                <a:solidFill>
                  <a:schemeClr val="accent3"/>
                </a:solidFill>
              </a:defRPr>
            </a:lvl2pPr>
            <a:lvl3pPr marL="323903" indent="-107968">
              <a:spcBef>
                <a:spcPts val="0"/>
              </a:spcBef>
              <a:defRPr sz="900" kern="1200" baseline="0">
                <a:solidFill>
                  <a:schemeClr val="accent3"/>
                </a:solidFill>
              </a:defRPr>
            </a:lvl3pPr>
            <a:lvl4pPr marL="431870" indent="-107968">
              <a:spcBef>
                <a:spcPts val="0"/>
              </a:spcBef>
              <a:defRPr sz="900" kern="1200" baseline="0">
                <a:solidFill>
                  <a:schemeClr val="accent3"/>
                </a:solidFill>
              </a:defRPr>
            </a:lvl4pPr>
            <a:lvl5pPr marL="539838" indent="-107968">
              <a:spcBef>
                <a:spcPts val="0"/>
              </a:spcBef>
              <a:defRPr sz="900" kern="1200" baseline="0">
                <a:solidFill>
                  <a:schemeClr val="accent3"/>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639718317"/>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theme" Target="../theme/theme1.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C6754CF-352F-437B-8C6A-248122E5637B}"/>
              </a:ext>
            </a:extLst>
          </p:cNvPr>
          <p:cNvSpPr>
            <a:spLocks noGrp="1"/>
          </p:cNvSpPr>
          <p:nvPr>
            <p:ph type="title"/>
          </p:nvPr>
        </p:nvSpPr>
        <p:spPr>
          <a:xfrm>
            <a:off x="542647" y="525546"/>
            <a:ext cx="11098490" cy="332399"/>
          </a:xfrm>
          <a:prstGeom prst="rect">
            <a:avLst/>
          </a:prstGeom>
        </p:spPr>
        <p:txBody>
          <a:bodyPr vert="horz" lIns="0" tIns="0" rIns="0" bIns="0" rtlCol="0" anchor="t">
            <a:spAutoFit/>
          </a:bodyPr>
          <a:lstStyle/>
          <a:p>
            <a:r>
              <a:rPr lang="en-US"/>
              <a:t>Click to edit Master title style</a:t>
            </a:r>
            <a:endParaRPr lang="en-GB" dirty="0"/>
          </a:p>
        </p:txBody>
      </p:sp>
      <p:sp>
        <p:nvSpPr>
          <p:cNvPr id="3" name="Text Placeholder 2">
            <a:extLst>
              <a:ext uri="{FF2B5EF4-FFF2-40B4-BE49-F238E27FC236}">
                <a16:creationId xmlns:a16="http://schemas.microsoft.com/office/drawing/2014/main" id="{DF4FBE46-2630-463B-AED4-3E505F871AA4}"/>
              </a:ext>
            </a:extLst>
          </p:cNvPr>
          <p:cNvSpPr>
            <a:spLocks noGrp="1"/>
          </p:cNvSpPr>
          <p:nvPr>
            <p:ph type="body" idx="1"/>
          </p:nvPr>
        </p:nvSpPr>
        <p:spPr>
          <a:xfrm>
            <a:off x="550863" y="1634949"/>
            <a:ext cx="11090275" cy="4608513"/>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9" name="TextBox 8">
            <a:extLst>
              <a:ext uri="{FF2B5EF4-FFF2-40B4-BE49-F238E27FC236}">
                <a16:creationId xmlns:a16="http://schemas.microsoft.com/office/drawing/2014/main" id="{C7EF1C10-87A8-A049-9B03-76E6A0392929}"/>
              </a:ext>
            </a:extLst>
          </p:cNvPr>
          <p:cNvSpPr txBox="1"/>
          <p:nvPr/>
        </p:nvSpPr>
        <p:spPr>
          <a:xfrm>
            <a:off x="550863" y="6486685"/>
            <a:ext cx="3254096" cy="123111"/>
          </a:xfrm>
          <a:prstGeom prst="rect">
            <a:avLst/>
          </a:prstGeom>
          <a:noFill/>
        </p:spPr>
        <p:txBody>
          <a:bodyPr wrap="square" lIns="0" tIns="0" rIns="0" bIns="0" rtlCol="0">
            <a:spAutoFit/>
          </a:bodyPr>
          <a:lstStyle/>
          <a:p>
            <a:pPr marL="0" marR="0" lvl="0" indent="0" algn="l" defTabSz="108834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rPr>
              <a:t>© 2022 The Capital Markets Company. Capco Confidential. All rights reserved.</a:t>
            </a:r>
          </a:p>
        </p:txBody>
      </p:sp>
      <p:sp>
        <p:nvSpPr>
          <p:cNvPr id="7" name="TextBox 6">
            <a:extLst>
              <a:ext uri="{FF2B5EF4-FFF2-40B4-BE49-F238E27FC236}">
                <a16:creationId xmlns:a16="http://schemas.microsoft.com/office/drawing/2014/main" id="{EC729921-C016-0E4B-8F7D-F8645122E811}"/>
              </a:ext>
            </a:extLst>
          </p:cNvPr>
          <p:cNvSpPr txBox="1"/>
          <p:nvPr userDrawn="1"/>
        </p:nvSpPr>
        <p:spPr>
          <a:xfrm>
            <a:off x="11372849" y="6423669"/>
            <a:ext cx="298722" cy="269383"/>
          </a:xfrm>
          <a:prstGeom prst="rect">
            <a:avLst/>
          </a:prstGeom>
          <a:noFill/>
        </p:spPr>
        <p:txBody>
          <a:bodyPr wrap="square" lIns="0" tIns="0" rIns="0" bIns="0" rtlCol="0" anchor="ctr" anchorCtr="0">
            <a:noAutofit/>
          </a:bodyPr>
          <a:lstStyle/>
          <a:p>
            <a:pPr marL="0" marR="0" lvl="0" indent="0" algn="r" defTabSz="1088340" rtl="0" eaLnBrk="1" fontAlgn="auto" latinLnBrk="0" hangingPunct="1">
              <a:lnSpc>
                <a:spcPct val="100000"/>
              </a:lnSpc>
              <a:spcBef>
                <a:spcPts val="0"/>
              </a:spcBef>
              <a:spcAft>
                <a:spcPts val="0"/>
              </a:spcAft>
              <a:buClrTx/>
              <a:buSzTx/>
              <a:buFontTx/>
              <a:buNone/>
              <a:tabLst/>
              <a:defRPr/>
            </a:pPr>
            <a:fld id="{3BB745A9-307D-7A4A-B43D-4F1813E0F239}" type="slidenum">
              <a:rPr kumimoji="0" lang="en-US" sz="800" b="0" i="0" u="none" strike="noStrike" kern="1200" cap="none" spc="0" normalizeH="0" baseline="0" noProof="0" smtClean="0">
                <a:ln>
                  <a:noFill/>
                </a:ln>
                <a:solidFill>
                  <a:schemeClr val="bg2">
                    <a:lumMod val="75000"/>
                  </a:schemeClr>
                </a:solidFill>
                <a:effectLst/>
                <a:uLnTx/>
                <a:uFillTx/>
                <a:latin typeface="Calibri" panose="020F0502020204030204" pitchFamily="34" charset="0"/>
                <a:cs typeface="Calibri" panose="020F0502020204030204" pitchFamily="34" charset="0"/>
              </a:rPr>
              <a:pPr marL="0" marR="0" lvl="0" indent="0" algn="r" defTabSz="108834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chemeClr val="bg2">
                  <a:lumMod val="75000"/>
                </a:schemeClr>
              </a:solidFill>
              <a:effectLst/>
              <a:uLnTx/>
              <a:uFillTx/>
              <a:latin typeface="Calibri" panose="020F0502020204030204" pitchFamily="34" charset="0"/>
              <a:cs typeface="Calibri" panose="020F0502020204030204" pitchFamily="34" charset="0"/>
            </a:endParaRPr>
          </a:p>
        </p:txBody>
      </p:sp>
      <p:sp>
        <p:nvSpPr>
          <p:cNvPr id="8" name="Footer Placeholder 3">
            <a:extLst>
              <a:ext uri="{FF2B5EF4-FFF2-40B4-BE49-F238E27FC236}">
                <a16:creationId xmlns:a16="http://schemas.microsoft.com/office/drawing/2014/main" id="{2DCC4281-E878-004D-8A3D-6E53DB411584}"/>
              </a:ext>
            </a:extLst>
          </p:cNvPr>
          <p:cNvSpPr>
            <a:spLocks noGrp="1"/>
          </p:cNvSpPr>
          <p:nvPr>
            <p:ph type="ftr" sz="quarter" idx="3"/>
          </p:nvPr>
        </p:nvSpPr>
        <p:spPr>
          <a:xfrm>
            <a:off x="3895724" y="6463172"/>
            <a:ext cx="7477125" cy="297962"/>
          </a:xfrm>
          <a:prstGeom prst="rect">
            <a:avLst/>
          </a:prstGeom>
          <a:noFill/>
        </p:spPr>
        <p:txBody>
          <a:bodyPr vert="horz" lIns="45720" tIns="36000" rIns="91440" bIns="45720" rtlCol="0" anchor="t" anchorCtr="0">
            <a:spAutoFit/>
          </a:bodyPr>
          <a:lstStyle>
            <a:lvl1pPr>
              <a:defRPr lang="en-US" sz="700" smtClean="0">
                <a:solidFill>
                  <a:schemeClr val="bg2">
                    <a:lumMod val="75000"/>
                  </a:schemeClr>
                </a:solidFill>
              </a:defRPr>
            </a:lvl1pPr>
          </a:lstStyle>
          <a:p>
            <a:r>
              <a:rPr lang="en-US" dirty="0"/>
              <a:t>To edit the footer text go to Insert &gt; Header &amp; Footer</a:t>
            </a:r>
          </a:p>
          <a:p>
            <a:r>
              <a:rPr lang="en-US" dirty="0"/>
              <a:t>Footer can span to two lines </a:t>
            </a:r>
          </a:p>
        </p:txBody>
      </p:sp>
    </p:spTree>
    <p:extLst>
      <p:ext uri="{BB962C8B-B14F-4D97-AF65-F5344CB8AC3E}">
        <p14:creationId xmlns:p14="http://schemas.microsoft.com/office/powerpoint/2010/main" val="329859205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 id="2147483688" r:id="rId28"/>
    <p:sldLayoutId id="2147483689" r:id="rId29"/>
    <p:sldLayoutId id="2147483690" r:id="rId30"/>
    <p:sldLayoutId id="2147483691" r:id="rId31"/>
    <p:sldLayoutId id="2147483692" r:id="rId32"/>
    <p:sldLayoutId id="2147483693" r:id="rId33"/>
    <p:sldLayoutId id="2147483694" r:id="rId34"/>
    <p:sldLayoutId id="2147483695" r:id="rId35"/>
    <p:sldLayoutId id="2147483696" r:id="rId36"/>
    <p:sldLayoutId id="2147483697" r:id="rId37"/>
    <p:sldLayoutId id="2147483698" r:id="rId38"/>
    <p:sldLayoutId id="2147483699" r:id="rId39"/>
    <p:sldLayoutId id="2147483700" r:id="rId40"/>
    <p:sldLayoutId id="2147483701" r:id="rId41"/>
    <p:sldLayoutId id="2147483702" r:id="rId42"/>
    <p:sldLayoutId id="2147483703" r:id="rId43"/>
    <p:sldLayoutId id="2147483704" r:id="rId44"/>
    <p:sldLayoutId id="2147483705" r:id="rId45"/>
    <p:sldLayoutId id="2147483706" r:id="rId46"/>
    <p:sldLayoutId id="2147483707" r:id="rId47"/>
    <p:sldLayoutId id="2147483708" r:id="rId48"/>
    <p:sldLayoutId id="2147483709" r:id="rId49"/>
  </p:sldLayoutIdLst>
  <p:hf hdr="0" dt="0"/>
  <p:txStyles>
    <p:titleStyle>
      <a:lvl1pPr algn="l" defTabSz="914400" rtl="0" eaLnBrk="1" latinLnBrk="0" hangingPunct="1">
        <a:lnSpc>
          <a:spcPct val="90000"/>
        </a:lnSpc>
        <a:spcBef>
          <a:spcPct val="0"/>
        </a:spcBef>
        <a:buNone/>
        <a:defRPr sz="2400" b="0" i="0" kern="1200" cap="all" baseline="0">
          <a:solidFill>
            <a:schemeClr val="tx1"/>
          </a:solidFill>
          <a:latin typeface="Century Gothic" panose="020B0502020202020204" pitchFamily="34" charset="0"/>
          <a:ea typeface="+mj-ea"/>
          <a:cs typeface="+mj-cs"/>
        </a:defRPr>
      </a:lvl1pPr>
    </p:titleStyle>
    <p:bodyStyle>
      <a:lvl1pPr marL="0" indent="0" algn="l" defTabSz="914400" rtl="0" eaLnBrk="1" latinLnBrk="0" hangingPunct="1">
        <a:lnSpc>
          <a:spcPct val="100000"/>
        </a:lnSpc>
        <a:spcBef>
          <a:spcPts val="600"/>
        </a:spcBef>
        <a:buFont typeface="Arial" panose="020B0604020202020204" pitchFamily="34" charset="0"/>
        <a:buNone/>
        <a:defRPr sz="1400" b="0" i="0" kern="1200">
          <a:solidFill>
            <a:schemeClr val="accent3"/>
          </a:solidFill>
          <a:latin typeface="+mn-lt"/>
          <a:ea typeface="Verdana" panose="020B0604030504040204" pitchFamily="34" charset="0"/>
          <a:cs typeface="Calibri" panose="020F0502020204030204" pitchFamily="34" charset="0"/>
        </a:defRPr>
      </a:lvl1pPr>
      <a:lvl2pPr marL="0" indent="0" algn="l" defTabSz="914400" rtl="0" eaLnBrk="1" latinLnBrk="0" hangingPunct="1">
        <a:lnSpc>
          <a:spcPct val="100000"/>
        </a:lnSpc>
        <a:spcBef>
          <a:spcPts val="300"/>
        </a:spcBef>
        <a:buFont typeface="Arial Narrow" panose="020B0606020202030204" pitchFamily="34" charset="0"/>
        <a:buNone/>
        <a:defRPr sz="1200" b="0" i="0" kern="1200">
          <a:solidFill>
            <a:schemeClr val="accent3"/>
          </a:solidFill>
          <a:latin typeface="+mn-lt"/>
          <a:ea typeface="Verdana" panose="020B0604030504040204" pitchFamily="34" charset="0"/>
          <a:cs typeface="Calibri" panose="020F0502020204030204" pitchFamily="34" charset="0"/>
        </a:defRPr>
      </a:lvl2pPr>
      <a:lvl3pPr marL="180975" indent="-180975" algn="l" defTabSz="914400" rtl="0" eaLnBrk="1" latinLnBrk="0" hangingPunct="1">
        <a:lnSpc>
          <a:spcPct val="100000"/>
        </a:lnSpc>
        <a:spcBef>
          <a:spcPts val="300"/>
        </a:spcBef>
        <a:buClr>
          <a:schemeClr val="accent1"/>
        </a:buClr>
        <a:buFont typeface="Arial" panose="020B0604020202020204" pitchFamily="34" charset="0"/>
        <a:buChar char="•"/>
        <a:defRPr sz="1200" b="0" i="0" kern="1200">
          <a:solidFill>
            <a:schemeClr val="accent3"/>
          </a:solidFill>
          <a:latin typeface="+mn-lt"/>
          <a:ea typeface="Verdana" panose="020B0604030504040204" pitchFamily="34" charset="0"/>
          <a:cs typeface="Calibri" panose="020F0502020204030204" pitchFamily="34" charset="0"/>
        </a:defRPr>
      </a:lvl3pPr>
      <a:lvl4pPr marL="361950" indent="-180975" algn="l" defTabSz="914400" rtl="0" eaLnBrk="1" latinLnBrk="0" hangingPunct="1">
        <a:lnSpc>
          <a:spcPct val="100000"/>
        </a:lnSpc>
        <a:spcBef>
          <a:spcPts val="300"/>
        </a:spcBef>
        <a:buClr>
          <a:schemeClr val="accent1"/>
        </a:buClr>
        <a:buFont typeface="Arial" panose="020B0604020202020204" pitchFamily="34" charset="0"/>
        <a:buChar char="•"/>
        <a:defRPr sz="1100" b="0" i="0" kern="1200">
          <a:solidFill>
            <a:schemeClr val="accent3"/>
          </a:solidFill>
          <a:latin typeface="+mn-lt"/>
          <a:ea typeface="Verdana" panose="020B0604030504040204" pitchFamily="34" charset="0"/>
          <a:cs typeface="Calibri" panose="020F0502020204030204" pitchFamily="34" charset="0"/>
        </a:defRPr>
      </a:lvl4pPr>
      <a:lvl5pPr marL="542925" indent="-180975" algn="l" defTabSz="914400" rtl="0" eaLnBrk="1" latinLnBrk="0" hangingPunct="1">
        <a:lnSpc>
          <a:spcPct val="100000"/>
        </a:lnSpc>
        <a:spcBef>
          <a:spcPts val="300"/>
        </a:spcBef>
        <a:buClr>
          <a:schemeClr val="accent1"/>
        </a:buClr>
        <a:buFont typeface="Arial" panose="020B0604020202020204" pitchFamily="34" charset="0"/>
        <a:buChar char="•"/>
        <a:defRPr sz="1100" b="0" i="0" kern="1200">
          <a:solidFill>
            <a:schemeClr val="accent3"/>
          </a:solidFill>
          <a:latin typeface="+mn-lt"/>
          <a:ea typeface="Verdana" panose="020B0604030504040204" pitchFamily="34" charset="0"/>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929">
          <p15:clr>
            <a:srgbClr val="F26B43"/>
          </p15:clr>
        </p15:guide>
        <p15:guide id="2" pos="347">
          <p15:clr>
            <a:srgbClr val="F26B43"/>
          </p15:clr>
        </p15:guide>
        <p15:guide id="3" pos="7333">
          <p15:clr>
            <a:srgbClr val="F26B43"/>
          </p15:clr>
        </p15:guide>
        <p15:guide id="4" orient="horz" pos="1026">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1.xml"/><Relationship Id="rId1" Type="http://schemas.openxmlformats.org/officeDocument/2006/relationships/slideLayout" Target="../slideLayouts/slideLayout4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 Placeholder 21">
            <a:extLst>
              <a:ext uri="{FF2B5EF4-FFF2-40B4-BE49-F238E27FC236}">
                <a16:creationId xmlns:a16="http://schemas.microsoft.com/office/drawing/2014/main" id="{27E0B602-232D-4527-8BE3-5BCF7A2C0C93}"/>
              </a:ext>
            </a:extLst>
          </p:cNvPr>
          <p:cNvSpPr>
            <a:spLocks noGrp="1"/>
          </p:cNvSpPr>
          <p:nvPr>
            <p:ph type="body" sz="quarter" idx="10"/>
          </p:nvPr>
        </p:nvSpPr>
        <p:spPr>
          <a:xfrm>
            <a:off x="1772165" y="1044024"/>
            <a:ext cx="2306266" cy="412447"/>
          </a:xfrm>
        </p:spPr>
        <p:txBody>
          <a:bodyPr/>
          <a:lstStyle/>
          <a:p>
            <a:r>
              <a:rPr lang="en-US" dirty="0">
                <a:latin typeface="Century Gothic (Headings)"/>
              </a:rPr>
              <a:t>Managing Principal</a:t>
            </a:r>
          </a:p>
          <a:p>
            <a:r>
              <a:rPr lang="en-US" dirty="0">
                <a:latin typeface="Century Gothic (Headings)"/>
              </a:rPr>
              <a:t>Community Banking Domain</a:t>
            </a:r>
          </a:p>
        </p:txBody>
      </p:sp>
      <p:sp>
        <p:nvSpPr>
          <p:cNvPr id="5" name="Text Placeholder 4">
            <a:extLst>
              <a:ext uri="{FF2B5EF4-FFF2-40B4-BE49-F238E27FC236}">
                <a16:creationId xmlns:a16="http://schemas.microsoft.com/office/drawing/2014/main" id="{CA308576-6AFF-4646-BDB3-B9BB10C27ED4}"/>
              </a:ext>
            </a:extLst>
          </p:cNvPr>
          <p:cNvSpPr>
            <a:spLocks noGrp="1"/>
          </p:cNvSpPr>
          <p:nvPr>
            <p:ph type="body" sz="quarter" idx="16"/>
          </p:nvPr>
        </p:nvSpPr>
        <p:spPr>
          <a:xfrm>
            <a:off x="4234472" y="241426"/>
            <a:ext cx="7399673" cy="1282573"/>
          </a:xfrm>
        </p:spPr>
        <p:txBody>
          <a:bodyPr/>
          <a:lstStyle/>
          <a:p>
            <a:r>
              <a:rPr lang="en-US" sz="1000" dirty="0">
                <a:ea typeface="Arial" panose="020B0604020202020204" pitchFamily="34" charset="0"/>
              </a:rPr>
              <a:t>Pam</a:t>
            </a:r>
            <a:r>
              <a:rPr lang="en-US" sz="1000" dirty="0">
                <a:effectLst/>
                <a:ea typeface="Arial" panose="020B0604020202020204" pitchFamily="34" charset="0"/>
              </a:rPr>
              <a:t> Buckley is a Certified Regulatory Compliance Manager (CRCM) with over 30 years of experience and expertise in the financial services industry. Leveraging 13 years of regulatory experience with the FDIC, Pam has dedicated the past 20 years to delivering best-in-class compliance consulting, risk assessment, monitoring, and training services to financial institutions of all sizes and charters. For many of Capco’s clients, Pam has helped develop and implement comprehensive Compliance Management Systems and facilitated successful regulatory Examinations. Pam’s examiner background gives her insight into regulatory expectations, and her consulting experience provides insight into practical solutions for Capco clients. Pam co-leads Capco’s Community Banking Consulting Practice and champions the firm’s Compliance Risk Management Solutions. While with the FDIC, Pam filled key roles including Review Examiner, Acting Consumer Affairs Specialist, and Senior Compliance Examiner in the Northeast. Pam, a published author and frequent speaker at trade association meetings and conferences, is recognized as a trusted advisor and client champion</a:t>
            </a:r>
            <a:r>
              <a:rPr lang="en-US" sz="1100" dirty="0">
                <a:effectLst/>
                <a:ea typeface="Arial" panose="020B0604020202020204" pitchFamily="34" charset="0"/>
              </a:rPr>
              <a:t>.</a:t>
            </a:r>
            <a:endParaRPr lang="en-GB" sz="1100" dirty="0"/>
          </a:p>
          <a:p>
            <a:endParaRPr lang="en-GB" sz="1100" dirty="0"/>
          </a:p>
        </p:txBody>
      </p:sp>
      <p:sp>
        <p:nvSpPr>
          <p:cNvPr id="24" name="Text Placeholder 23">
            <a:extLst>
              <a:ext uri="{FF2B5EF4-FFF2-40B4-BE49-F238E27FC236}">
                <a16:creationId xmlns:a16="http://schemas.microsoft.com/office/drawing/2014/main" id="{A0C8BE19-007F-42DA-BB12-436A511B2352}"/>
              </a:ext>
            </a:extLst>
          </p:cNvPr>
          <p:cNvSpPr>
            <a:spLocks noGrp="1"/>
          </p:cNvSpPr>
          <p:nvPr>
            <p:ph type="body" sz="quarter" idx="17"/>
          </p:nvPr>
        </p:nvSpPr>
        <p:spPr>
          <a:xfrm>
            <a:off x="1764609" y="357883"/>
            <a:ext cx="2291725" cy="295398"/>
          </a:xfrm>
        </p:spPr>
        <p:txBody>
          <a:bodyPr/>
          <a:lstStyle/>
          <a:p>
            <a:r>
              <a:rPr lang="en-US" dirty="0">
                <a:latin typeface="Century Gothic (Headings)"/>
              </a:rPr>
              <a:t>Pamela</a:t>
            </a:r>
          </a:p>
        </p:txBody>
      </p:sp>
      <p:sp>
        <p:nvSpPr>
          <p:cNvPr id="25" name="Text Placeholder 24">
            <a:extLst>
              <a:ext uri="{FF2B5EF4-FFF2-40B4-BE49-F238E27FC236}">
                <a16:creationId xmlns:a16="http://schemas.microsoft.com/office/drawing/2014/main" id="{F33D6E1F-57AF-47FD-B470-0708A0D0827E}"/>
              </a:ext>
            </a:extLst>
          </p:cNvPr>
          <p:cNvSpPr>
            <a:spLocks noGrp="1"/>
          </p:cNvSpPr>
          <p:nvPr>
            <p:ph type="body" sz="quarter" idx="18"/>
          </p:nvPr>
        </p:nvSpPr>
        <p:spPr>
          <a:xfrm>
            <a:off x="1764608" y="629208"/>
            <a:ext cx="2291725" cy="295398"/>
          </a:xfrm>
        </p:spPr>
        <p:txBody>
          <a:bodyPr/>
          <a:lstStyle/>
          <a:p>
            <a:r>
              <a:rPr lang="en-US" dirty="0">
                <a:latin typeface="Century Gothic (Headings)"/>
              </a:rPr>
              <a:t>Buckley</a:t>
            </a:r>
          </a:p>
        </p:txBody>
      </p:sp>
      <p:sp>
        <p:nvSpPr>
          <p:cNvPr id="29" name="Text Placeholder 28">
            <a:extLst>
              <a:ext uri="{FF2B5EF4-FFF2-40B4-BE49-F238E27FC236}">
                <a16:creationId xmlns:a16="http://schemas.microsoft.com/office/drawing/2014/main" id="{752FF4CE-F27C-4944-B1B2-57CF9A8D52DD}"/>
              </a:ext>
            </a:extLst>
          </p:cNvPr>
          <p:cNvSpPr>
            <a:spLocks noGrp="1"/>
          </p:cNvSpPr>
          <p:nvPr>
            <p:ph type="body" sz="quarter" idx="28"/>
          </p:nvPr>
        </p:nvSpPr>
        <p:spPr>
          <a:xfrm>
            <a:off x="2402376" y="1993706"/>
            <a:ext cx="1653957" cy="4035620"/>
          </a:xfrm>
        </p:spPr>
        <p:txBody>
          <a:bodyPr/>
          <a:lstStyle/>
          <a:p>
            <a:pPr marL="171450" marR="0" lvl="0" indent="-171450">
              <a:buClr>
                <a:schemeClr val="accent1"/>
              </a:buClr>
              <a:buFont typeface="Arial" panose="020B0604020202020204" pitchFamily="34" charset="0"/>
              <a:buChar char="•"/>
            </a:pPr>
            <a:r>
              <a:rPr lang="en-US" sz="1100" dirty="0">
                <a:effectLst/>
                <a:ea typeface="Arial" panose="020B0604020202020204" pitchFamily="34" charset="0"/>
                <a:cs typeface="Times New Roman" panose="02020603050405020304" pitchFamily="18" charset="0"/>
              </a:rPr>
              <a:t>Board/Executive Management Education</a:t>
            </a:r>
          </a:p>
          <a:p>
            <a:pPr marL="171450" marR="0" lvl="0" indent="-171450">
              <a:buClr>
                <a:schemeClr val="accent1"/>
              </a:buClr>
              <a:buFont typeface="Arial" panose="020B0604020202020204" pitchFamily="34" charset="0"/>
              <a:buChar char="•"/>
            </a:pPr>
            <a:r>
              <a:rPr lang="en-US" sz="1100" dirty="0">
                <a:effectLst/>
                <a:ea typeface="Arial" panose="020B0604020202020204" pitchFamily="34" charset="0"/>
                <a:cs typeface="Times New Roman" panose="02020603050405020304" pitchFamily="18" charset="0"/>
              </a:rPr>
              <a:t>Compliance Management Systems </a:t>
            </a:r>
          </a:p>
          <a:p>
            <a:pPr marL="171450" marR="0" lvl="0" indent="-171450">
              <a:buClr>
                <a:schemeClr val="accent1"/>
              </a:buClr>
              <a:buFont typeface="Arial" panose="020B0604020202020204" pitchFamily="34" charset="0"/>
              <a:buChar char="•"/>
            </a:pPr>
            <a:r>
              <a:rPr lang="en-US" sz="1100" dirty="0">
                <a:ea typeface="Calibri" panose="020F0502020204030204" pitchFamily="34" charset="0"/>
                <a:cs typeface="Times New Roman" panose="02020603050405020304" pitchFamily="18" charset="0"/>
              </a:rPr>
              <a:t>Consumer Complaint Management</a:t>
            </a:r>
            <a:endParaRPr lang="en-GB" sz="1100" dirty="0">
              <a:effectLst/>
              <a:ea typeface="Calibri" panose="020F0502020204030204" pitchFamily="34" charset="0"/>
              <a:cs typeface="Times New Roman" panose="02020603050405020304" pitchFamily="18" charset="0"/>
            </a:endParaRPr>
          </a:p>
          <a:p>
            <a:pPr marL="171450" indent="-171450">
              <a:buFont typeface="Arial" panose="020B0604020202020204" pitchFamily="34" charset="0"/>
              <a:buChar char="•"/>
            </a:pPr>
            <a:r>
              <a:rPr lang="en-US" sz="1100" dirty="0">
                <a:cs typeface="Times New Roman" panose="02020603050405020304" pitchFamily="18" charset="0"/>
              </a:rPr>
              <a:t>Fair and Responsible Banking (i.e., CRA, ECOA, FCRA, FHA, HMDA, UDAAP)</a:t>
            </a:r>
            <a:endParaRPr lang="en-GB" sz="1100" dirty="0">
              <a:cs typeface="Times New Roman" panose="02020603050405020304" pitchFamily="18" charset="0"/>
            </a:endParaRPr>
          </a:p>
          <a:p>
            <a:pPr marL="171450" indent="-171450">
              <a:buFont typeface="Arial" panose="020B0604020202020204" pitchFamily="34" charset="0"/>
              <a:buChar char="•"/>
            </a:pPr>
            <a:r>
              <a:rPr lang="en-US" sz="1100" dirty="0">
                <a:cs typeface="Times New Roman" panose="02020603050405020304" pitchFamily="18" charset="0"/>
              </a:rPr>
              <a:t>Financial Crime Prevention</a:t>
            </a:r>
            <a:endParaRPr lang="en-GB" sz="1100" dirty="0">
              <a:cs typeface="Times New Roman" panose="02020603050405020304" pitchFamily="18" charset="0"/>
            </a:endParaRPr>
          </a:p>
          <a:p>
            <a:pPr marL="171450" indent="-171450">
              <a:buFont typeface="Arial" panose="020B0604020202020204" pitchFamily="34" charset="0"/>
              <a:buChar char="•"/>
            </a:pPr>
            <a:r>
              <a:rPr lang="en-US" sz="1100" dirty="0">
                <a:cs typeface="Times New Roman" panose="02020603050405020304" pitchFamily="18" charset="0"/>
              </a:rPr>
              <a:t>Regulatory Change Management</a:t>
            </a:r>
            <a:endParaRPr lang="en-GB" sz="1100" dirty="0">
              <a:cs typeface="Times New Roman" panose="02020603050405020304" pitchFamily="18" charset="0"/>
            </a:endParaRPr>
          </a:p>
          <a:p>
            <a:pPr marL="171450" indent="-171450">
              <a:buFont typeface="Arial" panose="020B0604020202020204" pitchFamily="34" charset="0"/>
              <a:buChar char="•"/>
            </a:pPr>
            <a:r>
              <a:rPr lang="en-US" sz="1100" dirty="0">
                <a:cs typeface="Times New Roman" panose="02020603050405020304" pitchFamily="18" charset="0"/>
              </a:rPr>
              <a:t>Regulatory Examination Preparedness and Remediation</a:t>
            </a:r>
          </a:p>
          <a:p>
            <a:pPr marL="171450" indent="-171450">
              <a:buFont typeface="Arial" panose="020B0604020202020204" pitchFamily="34" charset="0"/>
              <a:buChar char="•"/>
            </a:pPr>
            <a:r>
              <a:rPr lang="en-US" sz="1100" dirty="0">
                <a:cs typeface="Times New Roman" panose="02020603050405020304" pitchFamily="18" charset="0"/>
              </a:rPr>
              <a:t>Third Party Risk Management</a:t>
            </a:r>
            <a:endParaRPr lang="en-GB" sz="1100" dirty="0">
              <a:cs typeface="Times New Roman" panose="02020603050405020304" pitchFamily="18" charset="0"/>
            </a:endParaRPr>
          </a:p>
          <a:p>
            <a:pPr marL="171450" lvl="0" indent="-171450">
              <a:buClr>
                <a:srgbClr val="C00D0D"/>
              </a:buClr>
              <a:buFont typeface="Arial" panose="020B0604020202020204" pitchFamily="34" charset="0"/>
              <a:buChar char="•"/>
            </a:pPr>
            <a:endParaRPr lang="en-US" dirty="0"/>
          </a:p>
          <a:p>
            <a:endParaRPr lang="en-US" dirty="0"/>
          </a:p>
          <a:p>
            <a:endParaRPr lang="en-US" dirty="0"/>
          </a:p>
        </p:txBody>
      </p:sp>
      <p:sp>
        <p:nvSpPr>
          <p:cNvPr id="26" name="Text Placeholder 25">
            <a:extLst>
              <a:ext uri="{FF2B5EF4-FFF2-40B4-BE49-F238E27FC236}">
                <a16:creationId xmlns:a16="http://schemas.microsoft.com/office/drawing/2014/main" id="{EB172820-49C1-4B2C-9FB6-25D5C68963C5}"/>
              </a:ext>
            </a:extLst>
          </p:cNvPr>
          <p:cNvSpPr>
            <a:spLocks noGrp="1"/>
          </p:cNvSpPr>
          <p:nvPr>
            <p:ph type="body" sz="quarter" idx="30"/>
          </p:nvPr>
        </p:nvSpPr>
        <p:spPr/>
        <p:txBody>
          <a:bodyPr>
            <a:normAutofit/>
          </a:bodyPr>
          <a:lstStyle/>
          <a:p>
            <a:endParaRPr lang="en-US" dirty="0">
              <a:latin typeface="Calibri (Body)"/>
            </a:endParaRPr>
          </a:p>
          <a:p>
            <a:pPr marL="171450" indent="-171450">
              <a:spcBef>
                <a:spcPts val="600"/>
              </a:spcBef>
              <a:buClr>
                <a:schemeClr val="accent1"/>
              </a:buClr>
              <a:buFont typeface="Arial" panose="020B0604020202020204" pitchFamily="34" charset="0"/>
              <a:buChar char="•"/>
            </a:pPr>
            <a:r>
              <a:rPr lang="en-US" sz="1100" dirty="0">
                <a:cs typeface="Times New Roman" panose="02020603050405020304" pitchFamily="18" charset="0"/>
              </a:rPr>
              <a:t>30+ years in relevant experience within Risk and Compliance</a:t>
            </a:r>
          </a:p>
        </p:txBody>
      </p:sp>
      <p:sp>
        <p:nvSpPr>
          <p:cNvPr id="297" name="Text Placeholder 296">
            <a:extLst>
              <a:ext uri="{FF2B5EF4-FFF2-40B4-BE49-F238E27FC236}">
                <a16:creationId xmlns:a16="http://schemas.microsoft.com/office/drawing/2014/main" id="{993BEB33-46A3-4753-92EE-CF51F47DA0BB}"/>
              </a:ext>
            </a:extLst>
          </p:cNvPr>
          <p:cNvSpPr>
            <a:spLocks noGrp="1"/>
          </p:cNvSpPr>
          <p:nvPr>
            <p:ph type="body" sz="quarter" idx="29"/>
          </p:nvPr>
        </p:nvSpPr>
        <p:spPr/>
        <p:txBody>
          <a:bodyPr/>
          <a:lstStyle/>
          <a:p>
            <a:endParaRPr lang="en-US" dirty="0">
              <a:latin typeface="Calibri (Body)"/>
            </a:endParaRPr>
          </a:p>
          <a:p>
            <a:pPr marL="171450" indent="-171450">
              <a:spcBef>
                <a:spcPts val="600"/>
              </a:spcBef>
              <a:buClr>
                <a:schemeClr val="accent1"/>
              </a:buClr>
              <a:buFont typeface="Arial" panose="020B0604020202020204" pitchFamily="34" charset="0"/>
              <a:buChar char="•"/>
            </a:pPr>
            <a:r>
              <a:rPr lang="en-US" sz="1100" dirty="0">
                <a:cs typeface="Times New Roman" panose="02020603050405020304" pitchFamily="18" charset="0"/>
              </a:rPr>
              <a:t>B.S in Finance/Investments  Babson College 1989</a:t>
            </a:r>
          </a:p>
        </p:txBody>
      </p:sp>
      <p:sp>
        <p:nvSpPr>
          <p:cNvPr id="10" name="Text Placeholder 9">
            <a:extLst>
              <a:ext uri="{FF2B5EF4-FFF2-40B4-BE49-F238E27FC236}">
                <a16:creationId xmlns:a16="http://schemas.microsoft.com/office/drawing/2014/main" id="{F56A27D5-759E-451A-A76E-39B46F4A700E}"/>
              </a:ext>
            </a:extLst>
          </p:cNvPr>
          <p:cNvSpPr>
            <a:spLocks noGrp="1"/>
          </p:cNvSpPr>
          <p:nvPr>
            <p:ph type="body" sz="quarter" idx="31"/>
          </p:nvPr>
        </p:nvSpPr>
        <p:spPr/>
        <p:txBody>
          <a:bodyPr/>
          <a:lstStyle/>
          <a:p>
            <a:r>
              <a:rPr lang="en-US" dirty="0">
                <a:latin typeface="Calibri (Body)"/>
              </a:rPr>
              <a:t>English</a:t>
            </a:r>
          </a:p>
          <a:p>
            <a:endParaRPr lang="en-US" dirty="0"/>
          </a:p>
        </p:txBody>
      </p:sp>
      <p:graphicFrame>
        <p:nvGraphicFramePr>
          <p:cNvPr id="12" name="Table 11">
            <a:extLst>
              <a:ext uri="{FF2B5EF4-FFF2-40B4-BE49-F238E27FC236}">
                <a16:creationId xmlns:a16="http://schemas.microsoft.com/office/drawing/2014/main" id="{15560E58-4C62-4080-8834-D56D538C3664}"/>
              </a:ext>
            </a:extLst>
          </p:cNvPr>
          <p:cNvGraphicFramePr>
            <a:graphicFrameLocks noGrp="1"/>
          </p:cNvGraphicFramePr>
          <p:nvPr>
            <p:extLst>
              <p:ext uri="{D42A27DB-BD31-4B8C-83A1-F6EECF244321}">
                <p14:modId xmlns:p14="http://schemas.microsoft.com/office/powerpoint/2010/main" val="3123162874"/>
              </p:ext>
            </p:extLst>
          </p:nvPr>
        </p:nvGraphicFramePr>
        <p:xfrm>
          <a:off x="4318876" y="1871612"/>
          <a:ext cx="7270107" cy="3046670"/>
        </p:xfrm>
        <a:graphic>
          <a:graphicData uri="http://schemas.openxmlformats.org/drawingml/2006/table">
            <a:tbl>
              <a:tblPr firstRow="1" bandRow="1">
                <a:tableStyleId>{2D5ABB26-0587-4C30-8999-92F81FD0307C}</a:tableStyleId>
              </a:tblPr>
              <a:tblGrid>
                <a:gridCol w="1425511">
                  <a:extLst>
                    <a:ext uri="{9D8B030D-6E8A-4147-A177-3AD203B41FA5}">
                      <a16:colId xmlns:a16="http://schemas.microsoft.com/office/drawing/2014/main" val="222136723"/>
                    </a:ext>
                  </a:extLst>
                </a:gridCol>
                <a:gridCol w="1069134">
                  <a:extLst>
                    <a:ext uri="{9D8B030D-6E8A-4147-A177-3AD203B41FA5}">
                      <a16:colId xmlns:a16="http://schemas.microsoft.com/office/drawing/2014/main" val="294554551"/>
                    </a:ext>
                  </a:extLst>
                </a:gridCol>
                <a:gridCol w="4775462">
                  <a:extLst>
                    <a:ext uri="{9D8B030D-6E8A-4147-A177-3AD203B41FA5}">
                      <a16:colId xmlns:a16="http://schemas.microsoft.com/office/drawing/2014/main" val="1741112539"/>
                    </a:ext>
                  </a:extLst>
                </a:gridCol>
              </a:tblGrid>
              <a:tr h="173115">
                <a:tc>
                  <a:txBody>
                    <a:bodyPr/>
                    <a:lstStyle/>
                    <a:p>
                      <a:pPr marL="0" marR="0" lvl="0" indent="0" algn="l" defTabSz="1088776" rtl="0" eaLnBrk="1" fontAlgn="auto" latinLnBrk="0" hangingPunct="1">
                        <a:lnSpc>
                          <a:spcPct val="100000"/>
                        </a:lnSpc>
                        <a:spcBef>
                          <a:spcPts val="0"/>
                        </a:spcBef>
                        <a:spcAft>
                          <a:spcPts val="0"/>
                        </a:spcAft>
                        <a:buClrTx/>
                        <a:buSzTx/>
                        <a:buFontTx/>
                        <a:buNone/>
                        <a:tabLst/>
                        <a:defRPr/>
                      </a:pPr>
                      <a:r>
                        <a:rPr lang="en-US" sz="900" b="1" spc="0" baseline="0" noProof="0" dirty="0">
                          <a:solidFill>
                            <a:schemeClr val="tx1"/>
                          </a:solidFill>
                          <a:latin typeface="Century Gothic (Headings)"/>
                        </a:rPr>
                        <a:t>CLIENT &amp; PROJECT</a:t>
                      </a:r>
                    </a:p>
                  </a:txBody>
                  <a:tcPr marL="17995" marR="17995" marT="17995" marB="17995">
                    <a:lnL w="12700" cap="flat" cmpd="sng" algn="ctr">
                      <a:noFill/>
                      <a:prstDash val="solid"/>
                      <a:round/>
                      <a:headEnd type="none" w="med" len="med"/>
                      <a:tailEnd type="none" w="med" len="med"/>
                    </a:lnL>
                    <a:lnR w="6350" cap="flat" cmpd="sng" algn="ctr">
                      <a:noFill/>
                      <a:prstDash val="solid"/>
                      <a:round/>
                      <a:headEnd type="none" w="med" len="med"/>
                      <a:tailEnd type="none" w="med" len="med"/>
                    </a:lnR>
                    <a:lnT w="19050" cap="flat" cmpd="sng" algn="ctr">
                      <a:noFill/>
                      <a:prstDash val="solid"/>
                      <a:round/>
                      <a:headEnd type="none" w="med" len="med"/>
                      <a:tailEnd type="none" w="med" len="med"/>
                    </a:lnT>
                    <a:lnB w="9525"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1088776" rtl="0" eaLnBrk="1" fontAlgn="auto" latinLnBrk="0" hangingPunct="1">
                        <a:lnSpc>
                          <a:spcPct val="100000"/>
                        </a:lnSpc>
                        <a:spcBef>
                          <a:spcPts val="0"/>
                        </a:spcBef>
                        <a:spcAft>
                          <a:spcPts val="0"/>
                        </a:spcAft>
                        <a:buClr>
                          <a:srgbClr val="BE0D0D"/>
                        </a:buClr>
                        <a:buSzTx/>
                        <a:buFont typeface="Arial" panose="020B0604020202020204" pitchFamily="34" charset="0"/>
                        <a:buNone/>
                        <a:tabLst/>
                        <a:defRPr/>
                      </a:pPr>
                      <a:r>
                        <a:rPr lang="en-US" sz="900" b="1" spc="0" baseline="0" noProof="0" dirty="0">
                          <a:solidFill>
                            <a:schemeClr val="tx1"/>
                          </a:solidFill>
                          <a:latin typeface="Century Gothic (Headings)"/>
                        </a:rPr>
                        <a:t>ROLE</a:t>
                      </a:r>
                    </a:p>
                  </a:txBody>
                  <a:tcPr marL="17995" marR="17995" marT="17995" marB="17995">
                    <a:lnL w="6350" cap="flat" cmpd="sng" algn="ctr">
                      <a:noFill/>
                      <a:prstDash val="solid"/>
                      <a:round/>
                      <a:headEnd type="none" w="med" len="med"/>
                      <a:tailEnd type="none" w="med" len="med"/>
                    </a:lnL>
                    <a:lnR w="6350" cap="flat" cmpd="sng" algn="ctr">
                      <a:noFill/>
                      <a:prstDash val="solid"/>
                      <a:round/>
                      <a:headEnd type="none" w="med" len="med"/>
                      <a:tailEnd type="none" w="med" len="med"/>
                    </a:lnR>
                    <a:lnT w="19050" cap="flat" cmpd="sng" algn="ctr">
                      <a:noFill/>
                      <a:prstDash val="solid"/>
                      <a:round/>
                      <a:headEnd type="none" w="med" len="med"/>
                      <a:tailEnd type="none" w="med" len="med"/>
                    </a:lnT>
                    <a:lnB w="9525"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0000"/>
                        </a:lnSpc>
                      </a:pPr>
                      <a:r>
                        <a:rPr lang="en-US" sz="900" b="1" spc="0" baseline="0" noProof="0" dirty="0">
                          <a:solidFill>
                            <a:schemeClr val="tx1"/>
                          </a:solidFill>
                          <a:latin typeface="Century Gothic (Headings)"/>
                        </a:rPr>
                        <a:t>ACHIEVEMENTS</a:t>
                      </a:r>
                    </a:p>
                  </a:txBody>
                  <a:tcPr marL="17995" marR="17995" marT="17995" marB="17995">
                    <a:lnL w="6350" cap="flat" cmpd="sng" algn="ctr">
                      <a:noFill/>
                      <a:prstDash val="solid"/>
                      <a:round/>
                      <a:headEnd type="none" w="med" len="med"/>
                      <a:tailEnd type="none" w="med" len="med"/>
                    </a:lnL>
                    <a:lnR w="6350" cap="flat" cmpd="sng" algn="ctr">
                      <a:noFill/>
                      <a:prstDash val="solid"/>
                      <a:round/>
                      <a:headEnd type="none" w="med" len="med"/>
                      <a:tailEnd type="none" w="med" len="med"/>
                    </a:lnR>
                    <a:lnT w="19050" cap="flat" cmpd="sng" algn="ctr">
                      <a:noFill/>
                      <a:prstDash val="solid"/>
                      <a:round/>
                      <a:headEnd type="none" w="med" len="med"/>
                      <a:tailEnd type="none" w="med" len="med"/>
                    </a:lnT>
                    <a:lnB w="9525"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760676635"/>
                  </a:ext>
                </a:extLst>
              </a:tr>
              <a:tr h="747005">
                <a:tc>
                  <a:txBody>
                    <a:bodyPr/>
                    <a:lstStyle/>
                    <a:p>
                      <a:pPr marL="0" marR="0" lvl="0" indent="0" algn="l" defTabSz="1088776" rtl="0" eaLnBrk="1" fontAlgn="auto" latinLnBrk="0" hangingPunct="1">
                        <a:lnSpc>
                          <a:spcPct val="100000"/>
                        </a:lnSpc>
                        <a:spcBef>
                          <a:spcPts val="0"/>
                        </a:spcBef>
                        <a:spcAft>
                          <a:spcPts val="0"/>
                        </a:spcAft>
                        <a:buClrTx/>
                        <a:buSzTx/>
                        <a:buFontTx/>
                        <a:buNone/>
                        <a:tabLst/>
                        <a:defRPr/>
                      </a:pPr>
                      <a:r>
                        <a:rPr kumimoji="0" lang="en-US" sz="900" b="0" i="1" u="none" strike="noStrike" kern="1200" cap="none" spc="0" normalizeH="0" baseline="0" dirty="0">
                          <a:ln>
                            <a:noFill/>
                          </a:ln>
                          <a:solidFill>
                            <a:schemeClr val="accent3"/>
                          </a:solidFill>
                          <a:effectLst/>
                          <a:uLnTx/>
                          <a:uFillTx/>
                          <a:latin typeface="Calibri (Body)"/>
                          <a:ea typeface="+mn-ea"/>
                          <a:cs typeface="+mn-cs"/>
                        </a:rPr>
                        <a:t>Regional Bank with $5+B in Assets: </a:t>
                      </a:r>
                      <a:endParaRPr kumimoji="0" lang="en-US" sz="900" b="0" i="1" u="none" strike="noStrike" kern="1200" cap="none" spc="0" normalizeH="0" baseline="0" noProof="0" dirty="0">
                        <a:ln>
                          <a:noFill/>
                        </a:ln>
                        <a:solidFill>
                          <a:schemeClr val="accent3"/>
                        </a:solidFill>
                        <a:effectLst/>
                        <a:uLnTx/>
                        <a:uFillTx/>
                        <a:latin typeface="Calibri (Body)"/>
                        <a:ea typeface="+mn-ea"/>
                        <a:cs typeface="+mn-cs"/>
                      </a:endParaRPr>
                    </a:p>
                  </a:txBody>
                  <a:tcPr marL="17995" marR="17995" marT="17995" marB="17995">
                    <a:lnL w="1270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solidFill>
                        <a:schemeClr val="accent1"/>
                      </a:solidFill>
                      <a:prstDash val="solid"/>
                      <a:round/>
                      <a:headEnd type="none" w="med" len="med"/>
                      <a:tailEnd type="none" w="med" len="med"/>
                    </a:lnT>
                    <a:lnB w="6350" cap="flat" cmpd="sng" algn="ctr">
                      <a:solidFill>
                        <a:schemeClr val="bg2">
                          <a:lumMod val="9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1088776" rtl="0" eaLnBrk="1" fontAlgn="auto" latinLnBrk="0" hangingPunct="1">
                        <a:lnSpc>
                          <a:spcPct val="100000"/>
                        </a:lnSpc>
                        <a:spcBef>
                          <a:spcPts val="0"/>
                        </a:spcBef>
                        <a:spcAft>
                          <a:spcPts val="0"/>
                        </a:spcAft>
                        <a:buClr>
                          <a:srgbClr val="BE0D0D"/>
                        </a:buClr>
                        <a:buSzTx/>
                        <a:buFont typeface="Arial" panose="020B0604020202020204" pitchFamily="34" charset="0"/>
                        <a:buNone/>
                        <a:tabLst/>
                        <a:defRPr/>
                      </a:pPr>
                      <a:r>
                        <a:rPr lang="en-US" sz="900" noProof="0" dirty="0">
                          <a:solidFill>
                            <a:schemeClr val="accent3"/>
                          </a:solidFill>
                          <a:latin typeface="Calibri (Body)"/>
                        </a:rPr>
                        <a:t>Project Manager</a:t>
                      </a:r>
                    </a:p>
                  </a:txBody>
                  <a:tcPr marL="17995" marR="17995" marT="17995" marB="17995">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solidFill>
                        <a:schemeClr val="accent1"/>
                      </a:solidFill>
                      <a:prstDash val="solid"/>
                      <a:round/>
                      <a:headEnd type="none" w="med" len="med"/>
                      <a:tailEnd type="none" w="med" len="med"/>
                    </a:lnT>
                    <a:lnB w="6350" cap="flat" cmpd="sng" algn="ctr">
                      <a:solidFill>
                        <a:schemeClr val="bg2">
                          <a:lumMod val="9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108000" marR="0" lvl="0" indent="-108000" algn="l" defTabSz="1088776" rtl="0" eaLnBrk="1" latinLnBrk="0" hangingPunct="1">
                        <a:lnSpc>
                          <a:spcPct val="100000"/>
                        </a:lnSpc>
                        <a:spcBef>
                          <a:spcPts val="100"/>
                        </a:spcBef>
                        <a:spcAft>
                          <a:spcPts val="0"/>
                        </a:spcAft>
                        <a:buClr>
                          <a:schemeClr val="accent1">
                            <a:lumMod val="100000"/>
                          </a:schemeClr>
                        </a:buClr>
                        <a:buSzPct val="100000"/>
                        <a:buFont typeface="Arial" panose="020B0604020202020204" pitchFamily="34" charset="0"/>
                        <a:buChar char="•"/>
                        <a:tabLst/>
                      </a:pPr>
                      <a:r>
                        <a:rPr kumimoji="0" lang="en-US" sz="900" b="0" i="0" u="none" strike="noStrike" kern="1200" cap="none" spc="0" normalizeH="0" baseline="0" dirty="0">
                          <a:ln>
                            <a:noFill/>
                          </a:ln>
                          <a:solidFill>
                            <a:srgbClr val="000000"/>
                          </a:solidFill>
                          <a:effectLst/>
                          <a:uLnTx/>
                          <a:uFillTx/>
                          <a:latin typeface="+mn-lt"/>
                          <a:ea typeface="+mn-ea"/>
                          <a:cs typeface="+mn-cs"/>
                        </a:rPr>
                        <a:t>Pam supported a regional bank with 30+ branches located throughout MA for 15 years. Working closely with the Compliance Officer and all Compliance Committee members, Pam and team added value by helping to administer an effective Compliance Management System, providing for ongoing compliance consulting, risk assessments, and monitoring. Pam also educated the bank’s Board of Directors and Executive Officers annually. Having contributed toward the client’s successful Compliance and CRA Examinations for over a decade, this valued client considered Pam a trusted advisor to whom they turn for many risk management, information security and compliance needs.</a:t>
                      </a:r>
                    </a:p>
                    <a:p>
                      <a:pPr marL="108000" marR="0" lvl="0" indent="-108000" algn="l" defTabSz="1088776" rtl="0" eaLnBrk="1" latinLnBrk="0" hangingPunct="1">
                        <a:lnSpc>
                          <a:spcPct val="100000"/>
                        </a:lnSpc>
                        <a:spcBef>
                          <a:spcPts val="100"/>
                        </a:spcBef>
                        <a:spcAft>
                          <a:spcPts val="0"/>
                        </a:spcAft>
                        <a:buClr>
                          <a:schemeClr val="accent1">
                            <a:lumMod val="100000"/>
                          </a:schemeClr>
                        </a:buClr>
                        <a:buSzPct val="100000"/>
                        <a:buFont typeface="Arial" panose="020B0604020202020204" pitchFamily="34" charset="0"/>
                        <a:buChar char="•"/>
                        <a:tabLst/>
                      </a:pPr>
                      <a:endParaRPr kumimoji="0" lang="en-GB" sz="900" b="0" i="0" u="none" strike="noStrike" kern="1200" cap="none" spc="0" normalizeH="0" baseline="0" dirty="0">
                        <a:ln>
                          <a:noFill/>
                        </a:ln>
                        <a:solidFill>
                          <a:srgbClr val="000000"/>
                        </a:solidFill>
                        <a:effectLst/>
                        <a:uLnTx/>
                        <a:uFillTx/>
                        <a:latin typeface="+mn-lt"/>
                        <a:ea typeface="+mn-ea"/>
                        <a:cs typeface="+mn-cs"/>
                      </a:endParaRPr>
                    </a:p>
                  </a:txBody>
                  <a:tcPr marL="17995" marR="17995" marT="17995" marB="17995">
                    <a:lnL w="6350" cap="flat" cmpd="sng" algn="ctr">
                      <a:noFill/>
                      <a:prstDash val="solid"/>
                      <a:round/>
                      <a:headEnd type="none" w="med" len="med"/>
                      <a:tailEnd type="none" w="med" len="med"/>
                    </a:lnL>
                    <a:lnR w="6350" cap="flat" cmpd="sng" algn="ctr">
                      <a:noFill/>
                      <a:prstDash val="solid"/>
                      <a:round/>
                      <a:headEnd type="none" w="med" len="med"/>
                      <a:tailEnd type="none" w="med" len="med"/>
                    </a:lnR>
                    <a:lnT w="9525" cap="flat" cmpd="sng" algn="ctr">
                      <a:solidFill>
                        <a:schemeClr val="accent1"/>
                      </a:solidFill>
                      <a:prstDash val="solid"/>
                      <a:round/>
                      <a:headEnd type="none" w="med" len="med"/>
                      <a:tailEnd type="none" w="med" len="med"/>
                    </a:lnT>
                    <a:lnB w="6350" cap="flat" cmpd="sng" algn="ctr">
                      <a:solidFill>
                        <a:schemeClr val="bg2">
                          <a:lumMod val="90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77190192"/>
                  </a:ext>
                </a:extLst>
              </a:tr>
              <a:tr h="863775">
                <a:tc>
                  <a:txBody>
                    <a:bodyPr/>
                    <a:lstStyle/>
                    <a:p>
                      <a:pPr marL="0" marR="0" lvl="0" indent="0" algn="l" defTabSz="1088776" rtl="0" eaLnBrk="1" fontAlgn="auto" latinLnBrk="0" hangingPunct="1">
                        <a:lnSpc>
                          <a:spcPct val="100000"/>
                        </a:lnSpc>
                        <a:spcBef>
                          <a:spcPts val="0"/>
                        </a:spcBef>
                        <a:spcAft>
                          <a:spcPts val="0"/>
                        </a:spcAft>
                        <a:buClrTx/>
                        <a:buSzTx/>
                        <a:buFontTx/>
                        <a:buNone/>
                        <a:tabLst/>
                        <a:defRPr/>
                      </a:pPr>
                      <a:r>
                        <a:rPr kumimoji="0" lang="en-US" sz="900" b="0" i="1" u="none" strike="noStrike" kern="1200" cap="none" spc="0" normalizeH="0" baseline="0" dirty="0">
                          <a:ln>
                            <a:noFill/>
                          </a:ln>
                          <a:solidFill>
                            <a:schemeClr val="accent3"/>
                          </a:solidFill>
                          <a:effectLst/>
                          <a:uLnTx/>
                          <a:uFillTx/>
                          <a:latin typeface="Calibri (Body)"/>
                          <a:ea typeface="+mn-ea"/>
                          <a:cs typeface="+mn-cs"/>
                        </a:rPr>
                        <a:t>Community Banks of all sizes: </a:t>
                      </a:r>
                      <a:endParaRPr kumimoji="0" lang="en-US" sz="900" b="0" i="1" u="none" strike="noStrike" kern="1200" cap="none" spc="0" normalizeH="0" baseline="0" noProof="0" dirty="0">
                        <a:ln>
                          <a:noFill/>
                        </a:ln>
                        <a:solidFill>
                          <a:schemeClr val="accent3"/>
                        </a:solidFill>
                        <a:effectLst/>
                        <a:uLnTx/>
                        <a:uFillTx/>
                        <a:latin typeface="Calibri (Body)"/>
                        <a:ea typeface="+mn-ea"/>
                        <a:cs typeface="+mn-cs"/>
                      </a:endParaRPr>
                    </a:p>
                  </a:txBody>
                  <a:tcPr marL="17995" marR="17995" marT="17995" marB="17995">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2">
                          <a:lumMod val="90000"/>
                        </a:schemeClr>
                      </a:solidFill>
                      <a:prstDash val="solid"/>
                      <a:round/>
                      <a:headEnd type="none" w="med" len="med"/>
                      <a:tailEnd type="none" w="med" len="med"/>
                    </a:lnT>
                    <a:lnB w="6350" cap="flat" cmpd="sng" algn="ctr">
                      <a:solidFill>
                        <a:schemeClr val="bg2">
                          <a:lumMod val="9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1088776" rtl="0" eaLnBrk="1" fontAlgn="auto" latinLnBrk="0" hangingPunct="1">
                        <a:lnSpc>
                          <a:spcPct val="100000"/>
                        </a:lnSpc>
                        <a:spcBef>
                          <a:spcPts val="0"/>
                        </a:spcBef>
                        <a:spcAft>
                          <a:spcPts val="0"/>
                        </a:spcAft>
                        <a:buClr>
                          <a:srgbClr val="BE0D0D"/>
                        </a:buClr>
                        <a:buSzTx/>
                        <a:buFont typeface="Arial" panose="020B0604020202020204" pitchFamily="34" charset="0"/>
                        <a:buNone/>
                        <a:tabLst/>
                        <a:defRPr/>
                      </a:pPr>
                      <a:r>
                        <a:rPr lang="en-US" sz="900" noProof="0" dirty="0">
                          <a:solidFill>
                            <a:schemeClr val="accent3"/>
                          </a:solidFill>
                          <a:latin typeface="Calibri (Body)"/>
                        </a:rPr>
                        <a:t>Project Manager</a:t>
                      </a:r>
                    </a:p>
                  </a:txBody>
                  <a:tcPr marL="17995" marR="17995" marT="17995" marB="17995">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2">
                          <a:lumMod val="90000"/>
                        </a:schemeClr>
                      </a:solidFill>
                      <a:prstDash val="solid"/>
                      <a:round/>
                      <a:headEnd type="none" w="med" len="med"/>
                      <a:tailEnd type="none" w="med" len="med"/>
                    </a:lnT>
                    <a:lnB w="6350" cap="flat" cmpd="sng" algn="ctr">
                      <a:solidFill>
                        <a:schemeClr val="bg2">
                          <a:lumMod val="9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108000" lvl="0" indent="-108000" algn="l" defTabSz="1088776" rtl="0" eaLnBrk="1" latinLnBrk="0" hangingPunct="1">
                        <a:lnSpc>
                          <a:spcPct val="100000"/>
                        </a:lnSpc>
                        <a:spcBef>
                          <a:spcPts val="100"/>
                        </a:spcBef>
                        <a:spcAft>
                          <a:spcPts val="0"/>
                        </a:spcAft>
                        <a:buClr>
                          <a:schemeClr val="accent1">
                            <a:lumMod val="100000"/>
                          </a:schemeClr>
                        </a:buClr>
                        <a:buSzPct val="100000"/>
                        <a:buFont typeface="Arial" panose="020B0604020202020204" pitchFamily="34" charset="0"/>
                        <a:buChar char="•"/>
                        <a:tabLst/>
                      </a:pPr>
                      <a:r>
                        <a:rPr lang="en-US" sz="900" dirty="0">
                          <a:effectLst/>
                          <a:ea typeface="Arial" panose="020B0604020202020204" pitchFamily="34" charset="0"/>
                          <a:cs typeface="Times New Roman" panose="02020603050405020304" pitchFamily="18" charset="0"/>
                        </a:rPr>
                        <a:t>Pam routinely supports community bank clients of all sizes and charter to prepare for successful Compliance and CRA Examinations and audits. She has served as Acting Chief Compliance Officer for numerous community banks, helping to administer, enhance and optimize each organization’s CMS and avoid and remediate costly compliance violations and enforcement actions.</a:t>
                      </a:r>
                      <a:r>
                        <a:rPr lang="en-US" sz="900" b="1" dirty="0">
                          <a:effectLst/>
                          <a:ea typeface="Arial" panose="020B0604020202020204" pitchFamily="34" charset="0"/>
                          <a:cs typeface="Times New Roman" panose="02020603050405020304" pitchFamily="18" charset="0"/>
                        </a:rPr>
                        <a:t> </a:t>
                      </a:r>
                      <a:endParaRPr lang="en-US" sz="900" kern="1200" noProof="0" dirty="0">
                        <a:solidFill>
                          <a:schemeClr val="accent3"/>
                        </a:solidFill>
                        <a:latin typeface="Calibri (Body)"/>
                        <a:ea typeface="+mn-ea"/>
                        <a:cs typeface="+mn-cs"/>
                      </a:endParaRPr>
                    </a:p>
                  </a:txBody>
                  <a:tcPr marL="17995" marR="17995" marT="17995" marB="17995">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2">
                          <a:lumMod val="90000"/>
                        </a:schemeClr>
                      </a:solidFill>
                      <a:prstDash val="solid"/>
                      <a:round/>
                      <a:headEnd type="none" w="med" len="med"/>
                      <a:tailEnd type="none" w="med" len="med"/>
                    </a:lnT>
                    <a:lnB w="6350" cap="flat" cmpd="sng" algn="ctr">
                      <a:solidFill>
                        <a:schemeClr val="bg2">
                          <a:lumMod val="90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557032787"/>
                  </a:ext>
                </a:extLst>
              </a:tr>
              <a:tr h="863775">
                <a:tc>
                  <a:txBody>
                    <a:bodyPr/>
                    <a:lstStyle/>
                    <a:p>
                      <a:pPr marL="0" marR="0" lvl="0" indent="0" algn="l" defTabSz="1088776" rtl="0" eaLnBrk="1" fontAlgn="auto" latinLnBrk="0" hangingPunct="1">
                        <a:lnSpc>
                          <a:spcPct val="100000"/>
                        </a:lnSpc>
                        <a:spcBef>
                          <a:spcPts val="0"/>
                        </a:spcBef>
                        <a:spcAft>
                          <a:spcPts val="0"/>
                        </a:spcAft>
                        <a:buClrTx/>
                        <a:buSzTx/>
                        <a:buFontTx/>
                        <a:buNone/>
                        <a:tabLst/>
                        <a:defRPr/>
                      </a:pPr>
                      <a:r>
                        <a:rPr kumimoji="0" lang="en-US" sz="900" b="0" i="1" u="none" strike="noStrike" kern="1200" cap="none" spc="0" normalizeH="0" baseline="0" dirty="0">
                          <a:ln>
                            <a:noFill/>
                          </a:ln>
                          <a:solidFill>
                            <a:schemeClr val="accent3"/>
                          </a:solidFill>
                          <a:effectLst/>
                          <a:uLnTx/>
                          <a:uFillTx/>
                          <a:latin typeface="Calibri (Body)"/>
                          <a:ea typeface="+mn-ea"/>
                          <a:cs typeface="+mn-cs"/>
                        </a:rPr>
                        <a:t>Non-depository Financial Institutions: </a:t>
                      </a:r>
                      <a:endParaRPr kumimoji="0" lang="en-US" sz="900" b="0" i="1" u="none" strike="noStrike" kern="1200" cap="none" spc="0" normalizeH="0" baseline="0" noProof="0" dirty="0">
                        <a:ln>
                          <a:noFill/>
                        </a:ln>
                        <a:solidFill>
                          <a:schemeClr val="accent3"/>
                        </a:solidFill>
                        <a:effectLst/>
                        <a:uLnTx/>
                        <a:uFillTx/>
                        <a:latin typeface="Calibri (Body)"/>
                        <a:ea typeface="+mn-ea"/>
                        <a:cs typeface="+mn-cs"/>
                      </a:endParaRPr>
                    </a:p>
                  </a:txBody>
                  <a:tcPr marL="17995" marR="17995" marT="17995" marB="17995">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2">
                          <a:lumMod val="90000"/>
                        </a:schemeClr>
                      </a:solidFill>
                      <a:prstDash val="solid"/>
                      <a:round/>
                      <a:headEnd type="none" w="med" len="med"/>
                      <a:tailEnd type="none" w="med" len="med"/>
                    </a:lnT>
                    <a:lnB w="6350" cap="flat" cmpd="sng" algn="ctr">
                      <a:solidFill>
                        <a:schemeClr val="bg2">
                          <a:lumMod val="9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1088776" rtl="0" eaLnBrk="1" fontAlgn="auto" latinLnBrk="0" hangingPunct="1">
                        <a:lnSpc>
                          <a:spcPct val="100000"/>
                        </a:lnSpc>
                        <a:spcBef>
                          <a:spcPts val="0"/>
                        </a:spcBef>
                        <a:spcAft>
                          <a:spcPts val="0"/>
                        </a:spcAft>
                        <a:buClr>
                          <a:srgbClr val="BE0D0D"/>
                        </a:buClr>
                        <a:buSzTx/>
                        <a:buFont typeface="Arial" panose="020B0604020202020204" pitchFamily="34" charset="0"/>
                        <a:buNone/>
                        <a:tabLst/>
                        <a:defRPr/>
                      </a:pPr>
                      <a:r>
                        <a:rPr lang="en-US" sz="900" noProof="0" dirty="0">
                          <a:solidFill>
                            <a:schemeClr val="accent3"/>
                          </a:solidFill>
                          <a:latin typeface="Calibri (Body)"/>
                        </a:rPr>
                        <a:t>Project Manager</a:t>
                      </a:r>
                    </a:p>
                  </a:txBody>
                  <a:tcPr marL="17995" marR="17995" marT="17995" marB="17995">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2">
                          <a:lumMod val="90000"/>
                        </a:schemeClr>
                      </a:solidFill>
                      <a:prstDash val="solid"/>
                      <a:round/>
                      <a:headEnd type="none" w="med" len="med"/>
                      <a:tailEnd type="none" w="med" len="med"/>
                    </a:lnT>
                    <a:lnB w="6350" cap="flat" cmpd="sng" algn="ctr">
                      <a:solidFill>
                        <a:schemeClr val="bg2">
                          <a:lumMod val="90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108000" marR="0" lvl="0" indent="-108000" algn="l" defTabSz="1088776" rtl="0" eaLnBrk="1" latinLnBrk="0" hangingPunct="1">
                        <a:lnSpc>
                          <a:spcPct val="100000"/>
                        </a:lnSpc>
                        <a:spcBef>
                          <a:spcPts val="100"/>
                        </a:spcBef>
                        <a:spcAft>
                          <a:spcPts val="0"/>
                        </a:spcAft>
                        <a:buClr>
                          <a:schemeClr val="accent1">
                            <a:lumMod val="100000"/>
                          </a:schemeClr>
                        </a:buClr>
                        <a:buSzPct val="100000"/>
                        <a:buFont typeface="Arial" panose="020B0604020202020204" pitchFamily="34" charset="0"/>
                        <a:buChar char="•"/>
                        <a:tabLst/>
                      </a:pPr>
                      <a:r>
                        <a:rPr lang="en-US" sz="900" kern="1200" dirty="0">
                          <a:solidFill>
                            <a:schemeClr val="tx1"/>
                          </a:solidFill>
                          <a:effectLst/>
                          <a:latin typeface="+mn-lt"/>
                          <a:ea typeface="Arial" panose="020B0604020202020204" pitchFamily="34" charset="0"/>
                          <a:cs typeface="Times New Roman" panose="02020603050405020304" pitchFamily="18" charset="0"/>
                        </a:rPr>
                        <a:t>Pam has led multiple engagements for non-depository financial institutions where she helped to stand up a robust CMS, establish and direct an effective Compliance Committee, and provide ongoing regulatory updates to key personnel. Her efforts resulted in successful CFPB Examinations for several non-banks and fintechs.</a:t>
                      </a:r>
                      <a:endParaRPr lang="en-GB" sz="900" kern="1200" dirty="0">
                        <a:solidFill>
                          <a:schemeClr val="tx1"/>
                        </a:solidFill>
                        <a:effectLst/>
                        <a:latin typeface="+mn-lt"/>
                        <a:ea typeface="Calibri" panose="020F0502020204030204" pitchFamily="34" charset="0"/>
                        <a:cs typeface="Times New Roman" panose="02020603050405020304" pitchFamily="18" charset="0"/>
                      </a:endParaRPr>
                    </a:p>
                  </a:txBody>
                  <a:tcPr marL="17995" marR="17995" marT="17995" marB="17995">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bg2">
                          <a:lumMod val="90000"/>
                        </a:schemeClr>
                      </a:solidFill>
                      <a:prstDash val="solid"/>
                      <a:round/>
                      <a:headEnd type="none" w="med" len="med"/>
                      <a:tailEnd type="none" w="med" len="med"/>
                    </a:lnT>
                    <a:lnB w="6350" cap="flat" cmpd="sng" algn="ctr">
                      <a:solidFill>
                        <a:schemeClr val="bg2">
                          <a:lumMod val="90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882861603"/>
                  </a:ext>
                </a:extLst>
              </a:tr>
            </a:tbl>
          </a:graphicData>
        </a:graphic>
      </p:graphicFrame>
      <p:pic>
        <p:nvPicPr>
          <p:cNvPr id="2" name="Picture 1">
            <a:extLst>
              <a:ext uri="{FF2B5EF4-FFF2-40B4-BE49-F238E27FC236}">
                <a16:creationId xmlns:a16="http://schemas.microsoft.com/office/drawing/2014/main" id="{A20558EC-70E0-284A-2291-8C992473BFB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5493" y="199564"/>
            <a:ext cx="811831" cy="1154685"/>
          </a:xfrm>
          <a:prstGeom prst="rect">
            <a:avLst/>
          </a:prstGeom>
        </p:spPr>
      </p:pic>
    </p:spTree>
    <p:extLst>
      <p:ext uri="{BB962C8B-B14F-4D97-AF65-F5344CB8AC3E}">
        <p14:creationId xmlns:p14="http://schemas.microsoft.com/office/powerpoint/2010/main" val="1315918846"/>
      </p:ext>
    </p:extLst>
  </p:cSld>
  <p:clrMapOvr>
    <a:masterClrMapping/>
  </p:clrMapOvr>
</p:sld>
</file>

<file path=ppt/theme/theme1.xml><?xml version="1.0" encoding="utf-8"?>
<a:theme xmlns:a="http://schemas.openxmlformats.org/drawingml/2006/main" name="Standard Template Short">
  <a:themeElements>
    <a:clrScheme name="Custom 1">
      <a:dk1>
        <a:srgbClr val="000000"/>
      </a:dk1>
      <a:lt1>
        <a:srgbClr val="FFFFFF"/>
      </a:lt1>
      <a:dk2>
        <a:srgbClr val="7F7F7F"/>
      </a:dk2>
      <a:lt2>
        <a:srgbClr val="D8D8D8"/>
      </a:lt2>
      <a:accent1>
        <a:srgbClr val="C00D0D"/>
      </a:accent1>
      <a:accent2>
        <a:srgbClr val="5B5D60"/>
      </a:accent2>
      <a:accent3>
        <a:srgbClr val="3F3F3F"/>
      </a:accent3>
      <a:accent4>
        <a:srgbClr val="005F65"/>
      </a:accent4>
      <a:accent5>
        <a:srgbClr val="00B3BB"/>
      </a:accent5>
      <a:accent6>
        <a:srgbClr val="FDC437"/>
      </a:accent6>
      <a:hlink>
        <a:srgbClr val="009BFF"/>
      </a:hlink>
      <a:folHlink>
        <a:srgbClr val="7F7F7F"/>
      </a:folHlink>
    </a:clrScheme>
    <a:fontScheme name="Capco global">
      <a:majorFont>
        <a:latin typeface="Century Gothic"/>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solidFill>
            <a:schemeClr val="accent1"/>
          </a:solid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square" rtlCol="0">
        <a:spAutoFit/>
      </a:bodyPr>
      <a:lstStyle>
        <a:defPPr algn="l">
          <a:defRPr sz="1400" dirty="0"/>
        </a:defPPr>
      </a:lstStyle>
    </a:txDef>
  </a:objectDefaults>
  <a:extraClrSchemeLst/>
  <a:extLst>
    <a:ext uri="{05A4C25C-085E-4340-85A3-A5531E510DB2}">
      <thm15:themeFamily xmlns:thm15="http://schemas.microsoft.com/office/thememl/2012/main" name="Capco_global_16x9_template_short_june_2022_v5.potx" id="{8BCC8F55-50CE-4D89-B929-7BAC44757DD6}" vid="{B1B4FF28-E091-4547-A368-C88AF99DA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297</TotalTime>
  <Words>494</Words>
  <Application>Microsoft Office PowerPoint</Application>
  <PresentationFormat>Widescreen</PresentationFormat>
  <Paragraphs>31</Paragraphs>
  <Slides>1</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Arial</vt:lpstr>
      <vt:lpstr>Arial Narrow</vt:lpstr>
      <vt:lpstr>Calibri</vt:lpstr>
      <vt:lpstr>Calibri (Body)</vt:lpstr>
      <vt:lpstr>Century Gothic</vt:lpstr>
      <vt:lpstr>Century Gothic (Headings)</vt:lpstr>
      <vt:lpstr>Standard Template Short</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Tyrrell, Nathan</dc:creator>
  <cp:lastModifiedBy>Buckley, Pamela</cp:lastModifiedBy>
  <cp:revision>4</cp:revision>
  <dcterms:created xsi:type="dcterms:W3CDTF">2023-01-18T21:45:47Z</dcterms:created>
  <dcterms:modified xsi:type="dcterms:W3CDTF">2023-05-01T13:49:38Z</dcterms:modified>
</cp:coreProperties>
</file>